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4" r:id="rId1"/>
    <p:sldMasterId id="2147483666" r:id="rId2"/>
    <p:sldMasterId id="2147483668" r:id="rId3"/>
  </p:sldMasterIdLst>
  <p:notesMasterIdLst>
    <p:notesMasterId r:id="rId12"/>
  </p:notesMasterIdLst>
  <p:sldIdLst>
    <p:sldId id="265" r:id="rId4"/>
    <p:sldId id="268" r:id="rId5"/>
    <p:sldId id="273" r:id="rId6"/>
    <p:sldId id="270" r:id="rId7"/>
    <p:sldId id="274" r:id="rId8"/>
    <p:sldId id="275" r:id="rId9"/>
    <p:sldId id="276" r:id="rId10"/>
    <p:sldId id="272" r:id="rId1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40" autoAdjust="0"/>
    <p:restoredTop sz="94660"/>
  </p:normalViewPr>
  <p:slideViewPr>
    <p:cSldViewPr>
      <p:cViewPr>
        <p:scale>
          <a:sx n="74" d="100"/>
          <a:sy n="74" d="100"/>
        </p:scale>
        <p:origin x="-2694" y="-88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theme" Target="theme/theme1.xml"/><Relationship Id="rId10" Type="http://schemas.openxmlformats.org/officeDocument/2006/relationships/slide" Target="slides/slide7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01AD9F-C837-4796-90A5-E7CE5B61694D}" type="datetimeFigureOut">
              <a:rPr lang="en-US" smtClean="0"/>
              <a:t>11/29/2016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834B99-8C9D-4B4B-86B5-4BDF2A0477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7515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2">
            <a:normAutofit/>
          </a:bodyPr>
          <a:lstStyle/>
          <a:p>
            <a:r>
              <a:rPr lang="en-US" sz="1400" b="1" dirty="0" smtClean="0"/>
              <a:t>Custom animation effects: duplicate picture with varied brightness to full color</a:t>
            </a:r>
          </a:p>
          <a:p>
            <a:r>
              <a:rPr lang="en-US" sz="1400" dirty="0" smtClean="0"/>
              <a:t>(Advanced)</a:t>
            </a:r>
          </a:p>
          <a:p>
            <a:endParaRPr lang="en-US" sz="1200" dirty="0" smtClean="0"/>
          </a:p>
          <a:p>
            <a:endParaRPr lang="en-US" sz="1200" dirty="0" smtClean="0"/>
          </a:p>
          <a:p>
            <a:r>
              <a:rPr lang="en-US" sz="1200" b="1" dirty="0" smtClean="0"/>
              <a:t>Tip</a:t>
            </a:r>
            <a:r>
              <a:rPr lang="en-US" sz="1200" dirty="0" smtClean="0"/>
              <a:t>: For the</a:t>
            </a:r>
            <a:r>
              <a:rPr lang="en-US" sz="1200" baseline="0" dirty="0" smtClean="0"/>
              <a:t> effects on this slide, use a picture with a “portrait” (vertical) orientation. </a:t>
            </a:r>
            <a:endParaRPr lang="en-US" sz="1200" dirty="0" smtClean="0"/>
          </a:p>
          <a:p>
            <a:endParaRPr lang="en-US" sz="1200" dirty="0" smtClean="0"/>
          </a:p>
          <a:p>
            <a:endParaRPr lang="en-US" sz="1200" dirty="0" smtClean="0"/>
          </a:p>
          <a:p>
            <a:r>
              <a:rPr lang="en-US" sz="1200" dirty="0" smtClean="0"/>
              <a:t>To reproduce the </a:t>
            </a:r>
            <a:r>
              <a:rPr lang="en-US" sz="1200" baseline="0" dirty="0" smtClean="0"/>
              <a:t>text effects on this slide, do the following:</a:t>
            </a:r>
            <a:endParaRPr lang="en-US" sz="1200" dirty="0" smtClean="0"/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1200" b="0" dirty="0" smtClean="0"/>
              <a:t>On the </a:t>
            </a:r>
            <a:r>
              <a:rPr lang="en-US" sz="1200" b="1" dirty="0" smtClean="0"/>
              <a:t>Home</a:t>
            </a:r>
            <a:r>
              <a:rPr lang="en-US" sz="1200" b="0" dirty="0" smtClean="0"/>
              <a:t> tab, in the </a:t>
            </a:r>
            <a:r>
              <a:rPr lang="en-US" sz="1200" b="1" dirty="0" smtClean="0"/>
              <a:t>Slides</a:t>
            </a:r>
            <a:r>
              <a:rPr lang="en-US" sz="1200" b="0" dirty="0" smtClean="0"/>
              <a:t> group, click </a:t>
            </a:r>
            <a:r>
              <a:rPr lang="en-US" sz="1200" b="1" dirty="0" smtClean="0"/>
              <a:t>Layout</a:t>
            </a:r>
            <a:r>
              <a:rPr lang="en-US" sz="1200" b="0" dirty="0" smtClean="0"/>
              <a:t>, and then click</a:t>
            </a:r>
            <a:r>
              <a:rPr lang="en-US" sz="1200" b="0" baseline="0" dirty="0" smtClean="0"/>
              <a:t> </a:t>
            </a:r>
            <a:r>
              <a:rPr lang="en-US" sz="1200" b="1" baseline="0" dirty="0" smtClean="0"/>
              <a:t>Blank</a:t>
            </a:r>
            <a:r>
              <a:rPr lang="en-US" sz="1200" b="0" baseline="0" dirty="0" smtClean="0"/>
              <a:t>. </a:t>
            </a: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1200" i="0" dirty="0" smtClean="0"/>
              <a:t>On</a:t>
            </a:r>
            <a:r>
              <a:rPr lang="en-US" sz="1200" i="0" baseline="0" dirty="0" smtClean="0"/>
              <a:t> the </a:t>
            </a:r>
            <a:r>
              <a:rPr lang="en-US" sz="1200" b="1" i="0" baseline="0" dirty="0" smtClean="0"/>
              <a:t>Insert</a:t>
            </a:r>
            <a:r>
              <a:rPr lang="en-US" sz="1200" i="0" baseline="0" dirty="0" smtClean="0"/>
              <a:t> tab, in the </a:t>
            </a:r>
            <a:r>
              <a:rPr lang="en-US" sz="1200" b="1" i="0" baseline="0" dirty="0" smtClean="0"/>
              <a:t>Text</a:t>
            </a:r>
            <a:r>
              <a:rPr lang="en-US" sz="1200" i="0" baseline="0" dirty="0" smtClean="0"/>
              <a:t> group, click </a:t>
            </a:r>
            <a:r>
              <a:rPr lang="en-US" sz="1200" b="1" i="0" baseline="0" dirty="0" smtClean="0"/>
              <a:t>Text Box</a:t>
            </a:r>
            <a:r>
              <a:rPr lang="en-US" sz="1200" i="0" baseline="0" dirty="0" smtClean="0"/>
              <a:t>, and then on the slide, drag to draw the text box.</a:t>
            </a: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1200" i="0" baseline="0" dirty="0" smtClean="0"/>
              <a:t>Enter text in the text box, and then select the text. O</a:t>
            </a:r>
            <a:r>
              <a:rPr lang="en-US" sz="1200" i="0" dirty="0" smtClean="0"/>
              <a:t>n the </a:t>
            </a:r>
            <a:r>
              <a:rPr lang="en-US" sz="1200" b="1" i="0" dirty="0" smtClean="0"/>
              <a:t>Home</a:t>
            </a:r>
            <a:r>
              <a:rPr lang="en-US" sz="1200" i="0" baseline="0" dirty="0" smtClean="0"/>
              <a:t> tab, in the </a:t>
            </a:r>
            <a:r>
              <a:rPr lang="en-US" sz="1200" b="1" i="0" baseline="0" dirty="0" smtClean="0"/>
              <a:t>Font</a:t>
            </a:r>
            <a:r>
              <a:rPr lang="en-US" sz="1200" i="0" baseline="0" dirty="0" smtClean="0"/>
              <a:t> group, select </a:t>
            </a:r>
            <a:r>
              <a:rPr lang="en-US" sz="1200" b="1" baseline="0" dirty="0" smtClean="0"/>
              <a:t>Georgia</a:t>
            </a:r>
            <a:r>
              <a:rPr lang="en-US" sz="1200" b="1" i="0" baseline="0" dirty="0" smtClean="0"/>
              <a:t> </a:t>
            </a:r>
            <a:r>
              <a:rPr lang="en-US" sz="1200" i="0" baseline="0" dirty="0" smtClean="0"/>
              <a:t>from the </a:t>
            </a:r>
            <a:r>
              <a:rPr lang="en-US" sz="1200" b="1" i="0" baseline="0" dirty="0" smtClean="0"/>
              <a:t>Font</a:t>
            </a:r>
            <a:r>
              <a:rPr lang="en-US" sz="1200" i="0" baseline="0" dirty="0" smtClean="0"/>
              <a:t> list, enter </a:t>
            </a:r>
            <a:r>
              <a:rPr lang="en-US" sz="1200" b="1" baseline="0" dirty="0" smtClean="0"/>
              <a:t>34</a:t>
            </a:r>
            <a:r>
              <a:rPr lang="en-US" sz="1200" i="0" baseline="0" dirty="0" smtClean="0"/>
              <a:t> in the </a:t>
            </a:r>
            <a:r>
              <a:rPr lang="en-US" sz="1200" b="1" i="0" baseline="0" dirty="0" smtClean="0"/>
              <a:t>Font Size </a:t>
            </a:r>
            <a:r>
              <a:rPr lang="en-US" sz="1200" i="0" baseline="0" dirty="0" smtClean="0"/>
              <a:t>box, click </a:t>
            </a:r>
            <a:r>
              <a:rPr lang="en-US" sz="1200" b="1" i="0" baseline="0" dirty="0" smtClean="0"/>
              <a:t>Italic</a:t>
            </a:r>
            <a:r>
              <a:rPr lang="en-US" sz="1200" i="0" baseline="0" dirty="0" smtClean="0"/>
              <a:t>, click the arrow next to </a:t>
            </a:r>
            <a:r>
              <a:rPr lang="en-US" sz="1200" b="1" i="0" baseline="0" dirty="0" smtClean="0"/>
              <a:t>Font Color</a:t>
            </a:r>
            <a:r>
              <a:rPr lang="en-US" sz="1200" i="0" baseline="0" dirty="0" smtClean="0"/>
              <a:t>, and then under </a:t>
            </a:r>
            <a:r>
              <a:rPr lang="en-US" sz="1200" b="1" i="0" baseline="0" dirty="0" smtClean="0"/>
              <a:t>Theme Colors </a:t>
            </a:r>
            <a:r>
              <a:rPr lang="en-US" sz="1200" i="0" baseline="0" dirty="0" smtClean="0"/>
              <a:t>click </a:t>
            </a:r>
            <a:r>
              <a:rPr lang="en-US" sz="1200" b="1" baseline="0" dirty="0" smtClean="0"/>
              <a:t>Aqua, Accent 5, Darker 25% </a:t>
            </a:r>
            <a:r>
              <a:rPr lang="en-US" sz="1200" b="0" baseline="0" dirty="0" smtClean="0"/>
              <a:t>(fifth row, ninth option from the left)</a:t>
            </a:r>
            <a:r>
              <a:rPr lang="en-US" sz="1200" i="0" baseline="0" dirty="0" smtClean="0"/>
              <a:t>.</a:t>
            </a: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1200" b="0" dirty="0" smtClean="0"/>
              <a:t>Drag</a:t>
            </a:r>
            <a:r>
              <a:rPr lang="en-US" sz="1200" b="0" baseline="0" dirty="0" smtClean="0"/>
              <a:t> the text box into the upper half of the slide, slightly left of the center.</a:t>
            </a: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lang="en-US" sz="1200" b="0" baseline="0" dirty="0" smtClean="0"/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lang="en-US" sz="1200" b="0" baseline="0" dirty="0" smtClean="0"/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sz="1200" b="0" baseline="0" dirty="0" smtClean="0"/>
              <a:t>To reproduce the first picture with animation effects on this slide, do the following:</a:t>
            </a: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1200" b="0" dirty="0" smtClean="0"/>
              <a:t>On the </a:t>
            </a:r>
            <a:r>
              <a:rPr lang="en-US" sz="1200" b="1" dirty="0" smtClean="0"/>
              <a:t>Insert tab</a:t>
            </a:r>
            <a:r>
              <a:rPr lang="en-US" sz="1200" b="0" dirty="0" smtClean="0"/>
              <a:t>, in the </a:t>
            </a:r>
            <a:r>
              <a:rPr lang="en-US" sz="1200" b="1" dirty="0" smtClean="0"/>
              <a:t>Illustrations</a:t>
            </a:r>
            <a:r>
              <a:rPr lang="en-US" sz="1200" dirty="0" smtClean="0"/>
              <a:t> group, click </a:t>
            </a:r>
            <a:r>
              <a:rPr lang="en-US" sz="1200" b="1" dirty="0" smtClean="0"/>
              <a:t>Picture</a:t>
            </a:r>
            <a:r>
              <a:rPr lang="en-US" sz="1200" b="0" dirty="0" smtClean="0"/>
              <a:t>.</a:t>
            </a:r>
            <a:r>
              <a:rPr lang="en-US" sz="1200" b="0" baseline="0" dirty="0" smtClean="0"/>
              <a:t> </a:t>
            </a:r>
            <a:r>
              <a:rPr lang="en-US" sz="1200" i="0" baseline="0" dirty="0" smtClean="0"/>
              <a:t>In the </a:t>
            </a:r>
            <a:r>
              <a:rPr lang="en-US" sz="1200" b="1" i="0" baseline="0" dirty="0" smtClean="0"/>
              <a:t>Insert Picture</a:t>
            </a:r>
            <a:r>
              <a:rPr lang="en-US" sz="1200" i="0" baseline="0" dirty="0" smtClean="0"/>
              <a:t> dialog box, select a picture and then click </a:t>
            </a:r>
            <a:r>
              <a:rPr lang="en-US" sz="1200" b="1" i="0" baseline="0" dirty="0" smtClean="0"/>
              <a:t>Insert</a:t>
            </a:r>
            <a:r>
              <a:rPr lang="en-US" sz="1200" i="0" baseline="0" dirty="0" smtClean="0"/>
              <a:t>. </a:t>
            </a: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On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the slide, s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elect the picture. Under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Picture Tools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on the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Format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tab, in the bottom right corner of the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Size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group, click the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Size and Position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dialog box launcher. In the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Size and Position 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dialog box, on the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Size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tab, resize or crop the picture as needed so that under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Size and rotate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the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Height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box is set to </a:t>
            </a:r>
            <a:r>
              <a:rPr lang="en-US" sz="1200" b="1" baseline="0" dirty="0" smtClean="0"/>
              <a:t>3.81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”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and the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Width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box is set to </a:t>
            </a:r>
            <a:r>
              <a:rPr lang="en-US" sz="1200" b="1" baseline="0" dirty="0" smtClean="0"/>
              <a:t>2.54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”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Resize the picture under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Size and rotate 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by entering values into the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Height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and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Width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boxes. Crop the picture under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Crop from 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by entering values into the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Left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Right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Top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and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Bottom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boxes. 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dirty="0" smtClean="0"/>
              <a:t>Drag</a:t>
            </a:r>
            <a:r>
              <a:rPr lang="en-US" sz="1200" baseline="0" dirty="0" smtClean="0"/>
              <a:t> the picture into the into the top left corner of the slide. (</a:t>
            </a:r>
            <a:r>
              <a:rPr lang="en-US" sz="1200" b="1" baseline="0" dirty="0" smtClean="0"/>
              <a:t>Note: </a:t>
            </a:r>
            <a:r>
              <a:rPr lang="en-US" sz="1200" baseline="0" dirty="0" smtClean="0"/>
              <a:t>Align the left edge of the picture with the left edge of the slide, and leave a small margin between the top edge of the picture and the top edge of the slide.)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b="0" baseline="0" dirty="0" smtClean="0">
                <a:latin typeface="+mn-lt"/>
              </a:rPr>
              <a:t>Select the picture. Under </a:t>
            </a:r>
            <a:r>
              <a:rPr lang="en-US" sz="1200" b="1" dirty="0" smtClean="0"/>
              <a:t>Picture</a:t>
            </a:r>
            <a:r>
              <a:rPr lang="en-US" sz="1200" baseline="0" dirty="0" smtClean="0"/>
              <a:t> </a:t>
            </a:r>
            <a:r>
              <a:rPr lang="en-US" sz="1200" b="1" baseline="0" dirty="0" smtClean="0"/>
              <a:t>Tools</a:t>
            </a:r>
            <a:r>
              <a:rPr lang="en-US" sz="1200" b="0" baseline="0" dirty="0" smtClean="0"/>
              <a:t>, on the </a:t>
            </a:r>
            <a:r>
              <a:rPr lang="en-US" sz="1200" b="1" baseline="0" dirty="0" smtClean="0"/>
              <a:t>Format</a:t>
            </a:r>
            <a:r>
              <a:rPr lang="en-US" sz="1200" baseline="0" dirty="0" smtClean="0"/>
              <a:t> tab, in the bottom right corner of the </a:t>
            </a:r>
            <a:r>
              <a:rPr lang="en-US" sz="1200" b="1" baseline="0" dirty="0" smtClean="0"/>
              <a:t>Picture Styles </a:t>
            </a:r>
            <a:r>
              <a:rPr lang="en-US" sz="1200" baseline="0" dirty="0" smtClean="0"/>
              <a:t>group, click the </a:t>
            </a:r>
            <a:r>
              <a:rPr lang="en-US" sz="1200" b="1" baseline="0" dirty="0" smtClean="0"/>
              <a:t>Format Shape </a:t>
            </a:r>
            <a:r>
              <a:rPr lang="en-US" sz="1200" b="0" baseline="0" dirty="0" smtClean="0"/>
              <a:t>dialog box launcher.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baseline="0" dirty="0" smtClean="0"/>
              <a:t>In the </a:t>
            </a:r>
            <a:r>
              <a:rPr lang="en-US" sz="1200" b="1" baseline="0" dirty="0" smtClean="0"/>
              <a:t>Format Picture </a:t>
            </a:r>
            <a:r>
              <a:rPr lang="en-US" sz="1200" baseline="0" dirty="0" smtClean="0"/>
              <a:t>dialog box, in the left pane, click </a:t>
            </a:r>
            <a:r>
              <a:rPr lang="en-US" sz="1200" b="1" baseline="0" dirty="0" smtClean="0"/>
              <a:t>Picture</a:t>
            </a:r>
            <a:r>
              <a:rPr lang="en-US" sz="1200" b="0" baseline="0" dirty="0" smtClean="0"/>
              <a:t>, and then do the following</a:t>
            </a:r>
            <a:r>
              <a:rPr lang="en-US" sz="1200" baseline="0" dirty="0" smtClean="0"/>
              <a:t> in the </a:t>
            </a:r>
            <a:r>
              <a:rPr lang="en-US" sz="1200" b="1" baseline="0" dirty="0" smtClean="0"/>
              <a:t>Picture</a:t>
            </a:r>
            <a:r>
              <a:rPr lang="en-US" sz="1200" baseline="0" dirty="0" smtClean="0"/>
              <a:t> pane: </a:t>
            </a:r>
          </a:p>
          <a:p>
            <a:pPr marL="685800" lvl="1" indent="-228600">
              <a:buFont typeface="Arial" pitchFamily="34" charset="0"/>
              <a:buChar char="•"/>
            </a:pPr>
            <a:r>
              <a:rPr lang="en-US" sz="1200" baseline="0" dirty="0" smtClean="0"/>
              <a:t>Click the button next to </a:t>
            </a:r>
            <a:r>
              <a:rPr lang="en-US" sz="1200" b="1" baseline="0" dirty="0" smtClean="0"/>
              <a:t>Recolor</a:t>
            </a:r>
            <a:r>
              <a:rPr lang="en-US" sz="1200" baseline="0" dirty="0" smtClean="0"/>
              <a:t>, and then select the recolor option that works best with the picture. (</a:t>
            </a:r>
            <a:r>
              <a:rPr lang="en-US" sz="1200" b="1" baseline="0" dirty="0" smtClean="0"/>
              <a:t>Note: </a:t>
            </a:r>
            <a:r>
              <a:rPr lang="en-US" sz="1200" baseline="0" dirty="0" smtClean="0"/>
              <a:t>The first picture in the example above is set to </a:t>
            </a:r>
            <a:r>
              <a:rPr lang="en-US" sz="1200" b="1" baseline="0" dirty="0" smtClean="0"/>
              <a:t>No Recolor</a:t>
            </a:r>
            <a:r>
              <a:rPr lang="en-US" sz="1200" baseline="0" dirty="0" smtClean="0"/>
              <a:t>.)</a:t>
            </a:r>
            <a:endParaRPr lang="en-US" sz="1200" i="1" baseline="0" dirty="0" smtClean="0"/>
          </a:p>
          <a:p>
            <a:pPr marL="685800" lvl="1" indent="-228600">
              <a:buFont typeface="Arial" pitchFamily="34" charset="0"/>
              <a:buChar char="•"/>
            </a:pPr>
            <a:r>
              <a:rPr lang="en-US" sz="1200" baseline="0" dirty="0" smtClean="0"/>
              <a:t>In the </a:t>
            </a:r>
            <a:r>
              <a:rPr lang="en-US" sz="1200" b="1" baseline="0" dirty="0" smtClean="0"/>
              <a:t>Brightness</a:t>
            </a:r>
            <a:r>
              <a:rPr lang="en-US" sz="1200" baseline="0" dirty="0" smtClean="0"/>
              <a:t> box, enter </a:t>
            </a:r>
            <a:r>
              <a:rPr lang="en-US" sz="1200" b="1" i="0" baseline="0" dirty="0" smtClean="0"/>
              <a:t>50%</a:t>
            </a:r>
            <a:r>
              <a:rPr lang="en-US" sz="1200" b="0" i="0" baseline="0" dirty="0" smtClean="0"/>
              <a:t>. (</a:t>
            </a:r>
            <a:r>
              <a:rPr lang="en-US" sz="1200" b="1" baseline="0" dirty="0" smtClean="0"/>
              <a:t>Note: </a:t>
            </a:r>
            <a:r>
              <a:rPr lang="en-US" sz="1200" b="0" baseline="0" dirty="0" smtClean="0"/>
              <a:t>You may want to adjust the brightness settings for the picture you have chosen.)</a:t>
            </a:r>
            <a:endParaRPr lang="en-US" sz="1200" baseline="0" dirty="0" smtClean="0"/>
          </a:p>
          <a:p>
            <a:pPr marL="228600" indent="-228600">
              <a:buFont typeface="+mj-lt"/>
              <a:buAutoNum type="arabicPeriod"/>
            </a:pPr>
            <a:r>
              <a:rPr lang="en-US" sz="1200" baseline="0" dirty="0" smtClean="0"/>
              <a:t>On the </a:t>
            </a:r>
            <a:r>
              <a:rPr lang="en-US" sz="1200" b="1" baseline="0" dirty="0" smtClean="0"/>
              <a:t>Animations</a:t>
            </a:r>
            <a:r>
              <a:rPr lang="en-US" sz="1200" baseline="0" dirty="0" smtClean="0"/>
              <a:t> tab, in the </a:t>
            </a:r>
            <a:r>
              <a:rPr lang="en-US" sz="1200" b="1" baseline="0" dirty="0" smtClean="0"/>
              <a:t>Animations</a:t>
            </a:r>
            <a:r>
              <a:rPr lang="en-US" sz="1200" baseline="0" dirty="0" smtClean="0"/>
              <a:t> group, click </a:t>
            </a:r>
            <a:r>
              <a:rPr lang="en-US" sz="1200" b="1" baseline="0" dirty="0" smtClean="0"/>
              <a:t>Custom</a:t>
            </a:r>
            <a:r>
              <a:rPr lang="en-US" sz="1200" baseline="0" dirty="0" smtClean="0"/>
              <a:t> </a:t>
            </a:r>
            <a:r>
              <a:rPr lang="en-US" sz="1200" b="1" baseline="0" dirty="0" smtClean="0"/>
              <a:t>Animation</a:t>
            </a:r>
            <a:r>
              <a:rPr lang="en-US" sz="1200" baseline="0" dirty="0" smtClean="0"/>
              <a:t>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baseline="0" dirty="0" smtClean="0"/>
              <a:t>On the slide, select the picture, and then do the following in the </a:t>
            </a:r>
            <a:r>
              <a:rPr lang="en-US" sz="1200" b="1" baseline="0" dirty="0" smtClean="0"/>
              <a:t>Custom Animation </a:t>
            </a:r>
            <a:r>
              <a:rPr lang="en-US" sz="1200" baseline="0" dirty="0" smtClean="0"/>
              <a:t>task pane: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sz="1200" baseline="0" dirty="0" smtClean="0"/>
              <a:t>Click </a:t>
            </a:r>
            <a:r>
              <a:rPr lang="en-US" sz="1200" b="1" baseline="0" dirty="0" smtClean="0"/>
              <a:t>Add Effect</a:t>
            </a:r>
            <a:r>
              <a:rPr lang="en-US" sz="1200" baseline="0" dirty="0" smtClean="0"/>
              <a:t>, point to </a:t>
            </a:r>
            <a:r>
              <a:rPr lang="en-US" sz="1200" b="1" baseline="0" dirty="0" smtClean="0"/>
              <a:t>Entrance</a:t>
            </a:r>
            <a:r>
              <a:rPr lang="en-US" sz="1200" baseline="0" dirty="0" smtClean="0"/>
              <a:t>, and then click </a:t>
            </a:r>
            <a:r>
              <a:rPr lang="en-US" sz="1200" b="1" baseline="0" dirty="0" smtClean="0"/>
              <a:t>More</a:t>
            </a:r>
            <a:r>
              <a:rPr lang="en-US" sz="1200" baseline="0" dirty="0" smtClean="0"/>
              <a:t> </a:t>
            </a:r>
            <a:r>
              <a:rPr lang="en-US" sz="1200" b="1" baseline="0" dirty="0" smtClean="0"/>
              <a:t>Effects</a:t>
            </a:r>
            <a:r>
              <a:rPr lang="en-US" sz="1200" b="0" baseline="0" dirty="0" smtClean="0"/>
              <a:t>. In the </a:t>
            </a:r>
            <a:r>
              <a:rPr lang="en-US" sz="1200" b="1" baseline="0" dirty="0" smtClean="0"/>
              <a:t>Add Entrance Effect </a:t>
            </a:r>
            <a:r>
              <a:rPr lang="en-US" sz="1200" b="0" baseline="0" dirty="0" smtClean="0"/>
              <a:t>dialog box,</a:t>
            </a:r>
            <a:r>
              <a:rPr lang="en-US" sz="1200" b="1" baseline="0" dirty="0" smtClean="0"/>
              <a:t> </a:t>
            </a:r>
            <a:r>
              <a:rPr lang="en-US" sz="1200" b="0" baseline="0" dirty="0" smtClean="0"/>
              <a:t>under </a:t>
            </a:r>
            <a:r>
              <a:rPr lang="en-US" sz="1200" b="1" baseline="0" dirty="0" smtClean="0"/>
              <a:t>Basic</a:t>
            </a:r>
            <a:r>
              <a:rPr lang="en-US" sz="1200" b="0" baseline="0" dirty="0" smtClean="0"/>
              <a:t>, click </a:t>
            </a:r>
            <a:r>
              <a:rPr lang="en-US" sz="1200" b="1" baseline="0" dirty="0" smtClean="0"/>
              <a:t>Fly In</a:t>
            </a:r>
            <a:r>
              <a:rPr lang="en-US" sz="1200" b="0" baseline="0" dirty="0" smtClean="0"/>
              <a:t>, and then click </a:t>
            </a:r>
            <a:r>
              <a:rPr lang="en-US" sz="1200" b="1" baseline="0" dirty="0" smtClean="0"/>
              <a:t>OK</a:t>
            </a:r>
            <a:r>
              <a:rPr lang="en-US" sz="1200" b="0" baseline="0" dirty="0" smtClean="0"/>
              <a:t>.</a:t>
            </a:r>
          </a:p>
          <a:p>
            <a:pPr marL="1143000" marR="0" lvl="2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sz="1200" b="0" baseline="0" dirty="0" smtClean="0"/>
              <a:t>Under </a:t>
            </a:r>
            <a:r>
              <a:rPr lang="en-US" sz="1200" b="1" baseline="0" dirty="0" smtClean="0"/>
              <a:t>Modify: Fly In</a:t>
            </a:r>
            <a:r>
              <a:rPr lang="en-US" sz="1200" b="0" baseline="0" dirty="0" smtClean="0"/>
              <a:t>, in the </a:t>
            </a:r>
            <a:r>
              <a:rPr lang="en-US" sz="1200" b="1" baseline="0" dirty="0" smtClean="0"/>
              <a:t>Start </a:t>
            </a:r>
            <a:r>
              <a:rPr lang="en-US" sz="1200" b="0" baseline="0" dirty="0" smtClean="0"/>
              <a:t>list, select </a:t>
            </a:r>
            <a:r>
              <a:rPr lang="en-US" sz="1200" b="1" baseline="0" dirty="0" smtClean="0"/>
              <a:t>With Previous</a:t>
            </a:r>
            <a:r>
              <a:rPr lang="en-US" sz="1200" b="0" baseline="0" dirty="0" smtClean="0"/>
              <a:t>. </a:t>
            </a:r>
          </a:p>
          <a:p>
            <a:pPr marL="1143000" marR="0" lvl="2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sz="1200" b="0" baseline="0" dirty="0" smtClean="0"/>
              <a:t>Under </a:t>
            </a:r>
            <a:r>
              <a:rPr lang="en-US" sz="1200" b="1" baseline="0" dirty="0" smtClean="0"/>
              <a:t>Modify: Fly In</a:t>
            </a:r>
            <a:r>
              <a:rPr lang="en-US" sz="1200" b="0" baseline="0" dirty="0" smtClean="0"/>
              <a:t>,</a:t>
            </a:r>
            <a:r>
              <a:rPr lang="en-US" sz="1200" b="1" baseline="0" dirty="0" smtClean="0"/>
              <a:t> </a:t>
            </a:r>
            <a:r>
              <a:rPr lang="en-US" sz="1200" b="0" baseline="0" dirty="0" smtClean="0"/>
              <a:t>in the </a:t>
            </a:r>
            <a:r>
              <a:rPr lang="en-US" sz="1200" b="1" baseline="0" dirty="0" smtClean="0"/>
              <a:t>Direction</a:t>
            </a:r>
            <a:r>
              <a:rPr lang="en-US" sz="1200" b="0" baseline="0" dirty="0" smtClean="0"/>
              <a:t> list, select </a:t>
            </a:r>
            <a:r>
              <a:rPr lang="en-US" sz="1200" b="1" baseline="0" dirty="0" smtClean="0"/>
              <a:t>From Left</a:t>
            </a:r>
            <a:r>
              <a:rPr lang="en-US" sz="1200" b="0" baseline="0" dirty="0" smtClean="0"/>
              <a:t>.</a:t>
            </a:r>
          </a:p>
          <a:p>
            <a:pPr marL="1143000" marR="0" lvl="2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sz="1200" b="0" baseline="0" dirty="0" smtClean="0"/>
              <a:t>Under </a:t>
            </a:r>
            <a:r>
              <a:rPr lang="en-US" sz="1200" b="1" baseline="0" dirty="0" smtClean="0"/>
              <a:t>Modify: Fly In</a:t>
            </a:r>
            <a:r>
              <a:rPr lang="en-US" sz="1200" b="0" baseline="0" dirty="0" smtClean="0"/>
              <a:t>,</a:t>
            </a:r>
            <a:r>
              <a:rPr lang="en-US" sz="1200" b="1" baseline="0" dirty="0" smtClean="0"/>
              <a:t> </a:t>
            </a:r>
            <a:r>
              <a:rPr lang="en-US" sz="1200" b="0" baseline="0" dirty="0" smtClean="0"/>
              <a:t>in the </a:t>
            </a:r>
            <a:r>
              <a:rPr lang="en-US" sz="1200" b="1" baseline="0" dirty="0" smtClean="0"/>
              <a:t>Speed </a:t>
            </a:r>
            <a:r>
              <a:rPr lang="en-US" sz="1200" b="0" baseline="0" dirty="0" smtClean="0"/>
              <a:t>list, select </a:t>
            </a:r>
            <a:r>
              <a:rPr lang="en-US" sz="1200" b="1" baseline="0" dirty="0" smtClean="0"/>
              <a:t>Fast</a:t>
            </a:r>
            <a:r>
              <a:rPr lang="en-US" sz="1200" b="0" baseline="0" dirty="0" smtClean="0"/>
              <a:t>.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1200" baseline="0" dirty="0" smtClean="0"/>
              <a:t>Click </a:t>
            </a:r>
            <a:r>
              <a:rPr lang="en-US" sz="1200" b="1" baseline="0" dirty="0" smtClean="0"/>
              <a:t>Add Effect</a:t>
            </a:r>
            <a:r>
              <a:rPr lang="en-US" sz="1200" baseline="0" dirty="0" smtClean="0"/>
              <a:t>, point to </a:t>
            </a:r>
            <a:r>
              <a:rPr lang="en-US" sz="1200" b="1" baseline="0" dirty="0" smtClean="0"/>
              <a:t>Entrance</a:t>
            </a:r>
            <a:r>
              <a:rPr lang="en-US" sz="1200" baseline="0" dirty="0" smtClean="0"/>
              <a:t>, and then click </a:t>
            </a:r>
            <a:r>
              <a:rPr lang="en-US" sz="1200" b="1" baseline="0" dirty="0" smtClean="0"/>
              <a:t>More</a:t>
            </a:r>
            <a:r>
              <a:rPr lang="en-US" sz="1200" baseline="0" dirty="0" smtClean="0"/>
              <a:t> </a:t>
            </a:r>
            <a:r>
              <a:rPr lang="en-US" sz="1200" b="1" baseline="0" dirty="0" smtClean="0"/>
              <a:t>Effects</a:t>
            </a:r>
            <a:r>
              <a:rPr lang="en-US" sz="1200" b="0" baseline="0" dirty="0" smtClean="0"/>
              <a:t>. In the </a:t>
            </a:r>
            <a:r>
              <a:rPr lang="en-US" sz="1200" b="1" baseline="0" dirty="0" smtClean="0"/>
              <a:t>Add Entrance Effect </a:t>
            </a:r>
            <a:r>
              <a:rPr lang="en-US" sz="1200" b="0" baseline="0" dirty="0" smtClean="0"/>
              <a:t>dialog box,</a:t>
            </a:r>
            <a:r>
              <a:rPr lang="en-US" sz="1200" b="1" baseline="0" dirty="0" smtClean="0"/>
              <a:t> </a:t>
            </a:r>
            <a:r>
              <a:rPr lang="en-US" sz="1200" b="0" baseline="0" dirty="0" smtClean="0"/>
              <a:t>under </a:t>
            </a:r>
            <a:r>
              <a:rPr lang="en-US" sz="1200" b="1" baseline="0" dirty="0" smtClean="0"/>
              <a:t>Subtle</a:t>
            </a:r>
            <a:r>
              <a:rPr lang="en-US" sz="1200" b="0" baseline="0" dirty="0" smtClean="0"/>
              <a:t>, click </a:t>
            </a:r>
            <a:r>
              <a:rPr lang="en-US" sz="1200" b="1" baseline="0" dirty="0" smtClean="0"/>
              <a:t>Expand</a:t>
            </a:r>
            <a:r>
              <a:rPr lang="en-US" sz="1200" b="0" baseline="0" dirty="0" smtClean="0"/>
              <a:t>, and then click </a:t>
            </a:r>
            <a:r>
              <a:rPr lang="en-US" sz="1200" b="1" baseline="0" dirty="0" smtClean="0"/>
              <a:t>OK</a:t>
            </a:r>
            <a:r>
              <a:rPr lang="en-US" sz="1200" b="0" baseline="0" dirty="0" smtClean="0"/>
              <a:t>.</a:t>
            </a:r>
          </a:p>
          <a:p>
            <a:pPr marL="1143000" lvl="2" indent="-228600">
              <a:buFont typeface="Arial" pitchFamily="34" charset="0"/>
              <a:buChar char="•"/>
            </a:pPr>
            <a:r>
              <a:rPr lang="en-US" sz="1200" b="0" baseline="0" dirty="0" smtClean="0"/>
              <a:t>Under </a:t>
            </a:r>
            <a:r>
              <a:rPr lang="en-US" sz="1200" b="1" baseline="0" dirty="0" smtClean="0"/>
              <a:t>Modify: Expand</a:t>
            </a:r>
            <a:r>
              <a:rPr lang="en-US" sz="1200" b="0" baseline="0" dirty="0" smtClean="0"/>
              <a:t>, in the </a:t>
            </a:r>
            <a:r>
              <a:rPr lang="en-US" sz="1200" b="1" baseline="0" dirty="0" smtClean="0"/>
              <a:t>Start </a:t>
            </a:r>
            <a:r>
              <a:rPr lang="en-US" sz="1200" b="0" baseline="0" dirty="0" smtClean="0"/>
              <a:t>list, select </a:t>
            </a:r>
            <a:r>
              <a:rPr lang="en-US" sz="1200" b="1" baseline="0" dirty="0" smtClean="0"/>
              <a:t>With Previous</a:t>
            </a:r>
            <a:r>
              <a:rPr lang="en-US" sz="1200" b="0" baseline="0" dirty="0" smtClean="0"/>
              <a:t>.</a:t>
            </a:r>
          </a:p>
          <a:p>
            <a:pPr marL="1143000" lvl="2" indent="-228600">
              <a:buFont typeface="Arial" pitchFamily="34" charset="0"/>
              <a:buChar char="•"/>
            </a:pPr>
            <a:r>
              <a:rPr lang="en-US" sz="1200" b="0" baseline="0" dirty="0" smtClean="0"/>
              <a:t>Under </a:t>
            </a:r>
            <a:r>
              <a:rPr lang="en-US" sz="1200" b="1" baseline="0" dirty="0" smtClean="0"/>
              <a:t>Modify: Expand</a:t>
            </a:r>
            <a:r>
              <a:rPr lang="en-US" sz="1200" b="0" baseline="0" dirty="0" smtClean="0"/>
              <a:t>, in the </a:t>
            </a:r>
            <a:r>
              <a:rPr lang="en-US" sz="1200" b="1" baseline="0" dirty="0" smtClean="0"/>
              <a:t>Speed </a:t>
            </a:r>
            <a:r>
              <a:rPr lang="en-US" sz="1200" b="0" baseline="0" dirty="0" smtClean="0"/>
              <a:t>list, select </a:t>
            </a:r>
            <a:r>
              <a:rPr lang="en-US" sz="1200" b="1" baseline="0" dirty="0" smtClean="0"/>
              <a:t>Fast</a:t>
            </a:r>
            <a:r>
              <a:rPr lang="en-US" sz="1200" b="0" baseline="0" dirty="0" smtClean="0"/>
              <a:t>.</a:t>
            </a:r>
          </a:p>
          <a:p>
            <a:pPr marL="228600" indent="-228600">
              <a:buFont typeface="+mj-lt"/>
              <a:buAutoNum type="arabicPeriod"/>
            </a:pPr>
            <a:endParaRPr lang="en-US" sz="1200" b="0" baseline="0" dirty="0" smtClean="0"/>
          </a:p>
          <a:p>
            <a:pPr marL="228600" indent="-228600">
              <a:buFont typeface="+mj-lt"/>
              <a:buAutoNum type="arabicPeriod"/>
            </a:pPr>
            <a:endParaRPr lang="en-US" sz="1200" b="0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sz="1200" baseline="0" dirty="0" smtClean="0"/>
              <a:t>To reproduce the second picture with animation effects on this slide, do the following:</a:t>
            </a:r>
            <a:endParaRPr lang="en-US" sz="1200" b="0" baseline="0" dirty="0" smtClean="0"/>
          </a:p>
          <a:p>
            <a:pPr marL="228600" indent="-228600">
              <a:buFont typeface="+mj-lt"/>
              <a:buAutoNum type="arabicPeriod"/>
            </a:pPr>
            <a:r>
              <a:rPr lang="en-US" sz="1200" b="0" baseline="0" dirty="0" smtClean="0"/>
              <a:t>On the slide, select the picture. On th</a:t>
            </a:r>
            <a:r>
              <a:rPr lang="en-US" sz="1200" b="1" baseline="0" dirty="0" smtClean="0"/>
              <a:t>e Home </a:t>
            </a:r>
            <a:r>
              <a:rPr lang="en-US" sz="1200" b="0" baseline="0" dirty="0" smtClean="0"/>
              <a:t>tab, in the </a:t>
            </a:r>
            <a:r>
              <a:rPr lang="en-US" sz="1200" b="1" baseline="0" dirty="0" smtClean="0"/>
              <a:t>Clipboard </a:t>
            </a:r>
            <a:r>
              <a:rPr lang="en-US" sz="1200" b="0" baseline="0" dirty="0" smtClean="0"/>
              <a:t>group, click the arrow under </a:t>
            </a:r>
            <a:r>
              <a:rPr lang="en-US" sz="1200" b="1" baseline="0" dirty="0" smtClean="0"/>
              <a:t>Paste</a:t>
            </a:r>
            <a:r>
              <a:rPr lang="en-US" sz="1200" b="0" baseline="0" dirty="0" smtClean="0"/>
              <a:t>, and then click </a:t>
            </a:r>
            <a:r>
              <a:rPr lang="en-US" sz="1200" b="1" baseline="0" dirty="0" smtClean="0"/>
              <a:t>Duplicate</a:t>
            </a:r>
            <a:r>
              <a:rPr lang="en-US" sz="1200" b="0" baseline="0" dirty="0" smtClean="0"/>
              <a:t>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baseline="0" dirty="0" smtClean="0"/>
              <a:t>Drag the second picture until the left side slightly overlaps the right side of the first picture.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b="0" baseline="0" dirty="0" smtClean="0">
                <a:latin typeface="+mn-lt"/>
              </a:rPr>
              <a:t>Select the second picture. Under </a:t>
            </a:r>
            <a:r>
              <a:rPr lang="en-US" sz="1200" b="1" dirty="0" smtClean="0"/>
              <a:t>Picture</a:t>
            </a:r>
            <a:r>
              <a:rPr lang="en-US" sz="1200" baseline="0" dirty="0" smtClean="0"/>
              <a:t> </a:t>
            </a:r>
            <a:r>
              <a:rPr lang="en-US" sz="1200" b="1" baseline="0" dirty="0" smtClean="0"/>
              <a:t>Tools</a:t>
            </a:r>
            <a:r>
              <a:rPr lang="en-US" sz="1200" b="0" baseline="0" dirty="0" smtClean="0"/>
              <a:t>, on the </a:t>
            </a:r>
            <a:r>
              <a:rPr lang="en-US" sz="1200" b="1" baseline="0" dirty="0" smtClean="0"/>
              <a:t>Format</a:t>
            </a:r>
            <a:r>
              <a:rPr lang="en-US" sz="1200" baseline="0" dirty="0" smtClean="0"/>
              <a:t> tab, in the bottom right corner of the </a:t>
            </a:r>
            <a:r>
              <a:rPr lang="en-US" sz="1200" b="1" baseline="0" dirty="0" smtClean="0"/>
              <a:t>Picture Styles </a:t>
            </a:r>
            <a:r>
              <a:rPr lang="en-US" sz="1200" baseline="0" dirty="0" smtClean="0"/>
              <a:t>group, click the </a:t>
            </a:r>
            <a:r>
              <a:rPr lang="en-US" sz="1200" b="1" baseline="0" dirty="0" smtClean="0"/>
              <a:t>Format Shape </a:t>
            </a:r>
            <a:r>
              <a:rPr lang="en-US" sz="1200" b="0" baseline="0" dirty="0" smtClean="0"/>
              <a:t>dialog box launcher.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b="0" baseline="0" dirty="0" smtClean="0"/>
              <a:t>In the </a:t>
            </a:r>
            <a:r>
              <a:rPr lang="en-US" sz="1200" b="1" baseline="0" dirty="0" smtClean="0"/>
              <a:t>Format Picture </a:t>
            </a:r>
            <a:r>
              <a:rPr lang="en-US" sz="1200" b="0" baseline="0" dirty="0" smtClean="0"/>
              <a:t>dialog box, in the left pane, click </a:t>
            </a:r>
            <a:r>
              <a:rPr lang="en-US" sz="1200" b="1" baseline="0" dirty="0" smtClean="0"/>
              <a:t>Picture</a:t>
            </a:r>
            <a:r>
              <a:rPr lang="en-US" sz="1200" b="0" baseline="0" dirty="0" smtClean="0"/>
              <a:t>. In the </a:t>
            </a:r>
            <a:r>
              <a:rPr lang="en-US" sz="1200" b="1" baseline="0" dirty="0" smtClean="0"/>
              <a:t>Picture</a:t>
            </a:r>
            <a:r>
              <a:rPr lang="en-US" sz="1200" b="0" baseline="0" dirty="0" smtClean="0"/>
              <a:t> pane, in the </a:t>
            </a:r>
            <a:r>
              <a:rPr lang="en-US" sz="1200" b="1" baseline="0" dirty="0" smtClean="0"/>
              <a:t>Brightness </a:t>
            </a:r>
            <a:r>
              <a:rPr lang="en-US" sz="1200" b="0" baseline="0" dirty="0" smtClean="0"/>
              <a:t>box, enter </a:t>
            </a:r>
            <a:r>
              <a:rPr lang="en-US" sz="1200" b="1" baseline="0" dirty="0" smtClean="0"/>
              <a:t>40%</a:t>
            </a:r>
            <a:r>
              <a:rPr lang="en-US" sz="1200" b="0" baseline="0" dirty="0" smtClean="0"/>
              <a:t>. (</a:t>
            </a:r>
            <a:r>
              <a:rPr lang="en-US" sz="1200" b="1" baseline="0" dirty="0" smtClean="0"/>
              <a:t>Note: </a:t>
            </a:r>
            <a:r>
              <a:rPr lang="en-US" sz="1200" b="0" baseline="0" dirty="0" smtClean="0"/>
              <a:t>You may want to adjust the brightness settings for the picture you have chosen.)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baseline="0" dirty="0" smtClean="0"/>
              <a:t>Press and hold CTRL, and then select the third and fourth animation effects (fly-in and expand effects for the second picture) in the </a:t>
            </a:r>
            <a:r>
              <a:rPr lang="en-US" sz="1200" b="1" baseline="0" dirty="0" smtClean="0"/>
              <a:t>Custom</a:t>
            </a:r>
            <a:r>
              <a:rPr lang="en-US" sz="1200" baseline="0" dirty="0" smtClean="0"/>
              <a:t> </a:t>
            </a:r>
            <a:r>
              <a:rPr lang="en-US" sz="1200" b="1" baseline="0" dirty="0" smtClean="0"/>
              <a:t>Animation</a:t>
            </a:r>
            <a:r>
              <a:rPr lang="en-US" sz="1200" baseline="0" dirty="0" smtClean="0"/>
              <a:t> task pane. Click the arrow to the right of one of the animation effects</a:t>
            </a:r>
            <a:r>
              <a:rPr lang="en-US" sz="1200" b="0" baseline="0" dirty="0" smtClean="0"/>
              <a:t>, and then click </a:t>
            </a:r>
            <a:r>
              <a:rPr lang="en-US" sz="1200" b="1" baseline="0" dirty="0" smtClean="0"/>
              <a:t>Timing</a:t>
            </a:r>
            <a:r>
              <a:rPr lang="en-US" sz="1200" b="0" baseline="0" dirty="0" smtClean="0"/>
              <a:t>. In the </a:t>
            </a:r>
            <a:r>
              <a:rPr lang="en-US" sz="1200" b="1" baseline="0" dirty="0" smtClean="0"/>
              <a:t>Effect Options</a:t>
            </a:r>
            <a:r>
              <a:rPr lang="en-US" sz="1200" b="0" baseline="0" dirty="0" smtClean="0"/>
              <a:t> dialog box, o</a:t>
            </a:r>
            <a:r>
              <a:rPr lang="en-US" sz="1200" baseline="0" dirty="0" smtClean="0"/>
              <a:t>n the </a:t>
            </a:r>
            <a:r>
              <a:rPr lang="en-US" sz="1200" b="1" baseline="0" dirty="0" smtClean="0"/>
              <a:t>Timing</a:t>
            </a:r>
            <a:r>
              <a:rPr lang="en-US" sz="1200" baseline="0" dirty="0" smtClean="0"/>
              <a:t> tab, in the </a:t>
            </a:r>
            <a:r>
              <a:rPr lang="en-US" sz="1200" b="1" baseline="0" dirty="0" smtClean="0"/>
              <a:t>Delay</a:t>
            </a:r>
            <a:r>
              <a:rPr lang="en-US" sz="1200" baseline="0" dirty="0" smtClean="0"/>
              <a:t> box, enter </a:t>
            </a:r>
            <a:r>
              <a:rPr lang="en-US" sz="1200" b="1" baseline="0" dirty="0" smtClean="0"/>
              <a:t>0.2</a:t>
            </a:r>
            <a:r>
              <a:rPr lang="en-US" sz="1200" b="0" baseline="0" dirty="0" smtClean="0"/>
              <a:t>, and then click </a:t>
            </a:r>
            <a:r>
              <a:rPr lang="en-US" sz="1200" b="1" baseline="0" dirty="0" smtClean="0"/>
              <a:t>OK</a:t>
            </a:r>
            <a:r>
              <a:rPr lang="en-US" sz="1200" baseline="0" dirty="0" smtClean="0"/>
              <a:t>.</a:t>
            </a:r>
          </a:p>
          <a:p>
            <a:pPr marL="228600" indent="-228600">
              <a:buFont typeface="+mj-lt"/>
              <a:buAutoNum type="arabicPeriod"/>
            </a:pPr>
            <a:endParaRPr lang="en-US" sz="1200" baseline="0" dirty="0" smtClean="0"/>
          </a:p>
          <a:p>
            <a:pPr marL="228600" indent="-228600">
              <a:buFont typeface="+mj-lt"/>
              <a:buAutoNum type="arabicPeriod"/>
            </a:pPr>
            <a:endParaRPr lang="en-US" sz="1200" baseline="0" dirty="0" smtClean="0"/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sz="1200" baseline="0" dirty="0" smtClean="0"/>
              <a:t>To reproduce the third picture with animation effects on this slide, do the following: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baseline="0" dirty="0" smtClean="0"/>
              <a:t>On the slide, select the second picture. On the </a:t>
            </a:r>
            <a:r>
              <a:rPr lang="en-US" sz="1200" b="1" baseline="0" dirty="0" smtClean="0"/>
              <a:t>Home</a:t>
            </a:r>
            <a:r>
              <a:rPr lang="en-US" sz="1200" baseline="0" dirty="0" smtClean="0"/>
              <a:t> tab, in the </a:t>
            </a:r>
            <a:r>
              <a:rPr lang="en-US" sz="1200" b="1" baseline="0" dirty="0" smtClean="0"/>
              <a:t>Clipboard</a:t>
            </a:r>
            <a:r>
              <a:rPr lang="en-US" sz="1200" baseline="0" dirty="0" smtClean="0"/>
              <a:t> group, click the arrow under </a:t>
            </a:r>
            <a:r>
              <a:rPr lang="en-US" sz="1200" b="1" baseline="0" dirty="0" smtClean="0"/>
              <a:t>Paste</a:t>
            </a:r>
            <a:r>
              <a:rPr lang="en-US" sz="1200" b="0" baseline="0" dirty="0" smtClean="0"/>
              <a:t>, and then click </a:t>
            </a:r>
            <a:r>
              <a:rPr lang="en-US" sz="1200" b="1" baseline="0" dirty="0" smtClean="0"/>
              <a:t>Duplicate</a:t>
            </a:r>
            <a:r>
              <a:rPr lang="en-US" sz="1200" b="0" baseline="0" dirty="0" smtClean="0"/>
              <a:t>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baseline="0" dirty="0" smtClean="0"/>
              <a:t>Drag the third picture until its left side slightly overlaps the right side of the second picture.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b="0" baseline="0" dirty="0" smtClean="0">
                <a:latin typeface="+mn-lt"/>
              </a:rPr>
              <a:t>Select the third picture. Under </a:t>
            </a:r>
            <a:r>
              <a:rPr lang="en-US" sz="1200" b="1" dirty="0" smtClean="0"/>
              <a:t>Picture</a:t>
            </a:r>
            <a:r>
              <a:rPr lang="en-US" sz="1200" baseline="0" dirty="0" smtClean="0"/>
              <a:t> </a:t>
            </a:r>
            <a:r>
              <a:rPr lang="en-US" sz="1200" b="1" baseline="0" dirty="0" smtClean="0"/>
              <a:t>Tools</a:t>
            </a:r>
            <a:r>
              <a:rPr lang="en-US" sz="1200" b="0" baseline="0" dirty="0" smtClean="0"/>
              <a:t>, on the </a:t>
            </a:r>
            <a:r>
              <a:rPr lang="en-US" sz="1200" b="1" baseline="0" dirty="0" smtClean="0"/>
              <a:t>Format</a:t>
            </a:r>
            <a:r>
              <a:rPr lang="en-US" sz="1200" baseline="0" dirty="0" smtClean="0"/>
              <a:t> tab, in the bottom right corner of the </a:t>
            </a:r>
            <a:r>
              <a:rPr lang="en-US" sz="1200" b="1" baseline="0" dirty="0" smtClean="0"/>
              <a:t>Picture Styles </a:t>
            </a:r>
            <a:r>
              <a:rPr lang="en-US" sz="1200" baseline="0" dirty="0" smtClean="0"/>
              <a:t>group, click the </a:t>
            </a:r>
            <a:r>
              <a:rPr lang="en-US" sz="1200" b="1" baseline="0" dirty="0" smtClean="0"/>
              <a:t>Format Shape </a:t>
            </a:r>
            <a:r>
              <a:rPr lang="en-US" sz="1200" b="0" baseline="0" dirty="0" smtClean="0"/>
              <a:t>dialog box launcher.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b="0" baseline="0" dirty="0" smtClean="0"/>
              <a:t>In the </a:t>
            </a:r>
            <a:r>
              <a:rPr lang="en-US" sz="1200" b="1" baseline="0" dirty="0" smtClean="0"/>
              <a:t>Format Picture </a:t>
            </a:r>
            <a:r>
              <a:rPr lang="en-US" sz="1200" b="0" baseline="0" dirty="0" smtClean="0"/>
              <a:t>dialog box, in the left pane, click </a:t>
            </a:r>
            <a:r>
              <a:rPr lang="en-US" sz="1200" b="1" baseline="0" dirty="0" smtClean="0"/>
              <a:t>Picture</a:t>
            </a:r>
            <a:r>
              <a:rPr lang="en-US" sz="1200" b="0" baseline="0" dirty="0" smtClean="0"/>
              <a:t>. In the </a:t>
            </a:r>
            <a:r>
              <a:rPr lang="en-US" sz="1200" b="1" baseline="0" dirty="0" smtClean="0"/>
              <a:t>Picture</a:t>
            </a:r>
            <a:r>
              <a:rPr lang="en-US" sz="1200" b="0" baseline="0" dirty="0" smtClean="0"/>
              <a:t> pane, in the </a:t>
            </a:r>
            <a:r>
              <a:rPr lang="en-US" sz="1200" b="1" baseline="0" dirty="0" smtClean="0"/>
              <a:t>Brightness </a:t>
            </a:r>
            <a:r>
              <a:rPr lang="en-US" sz="1200" b="0" baseline="0" dirty="0" smtClean="0"/>
              <a:t>box, enter </a:t>
            </a:r>
            <a:r>
              <a:rPr lang="en-US" sz="1200" b="1" baseline="0" dirty="0" smtClean="0"/>
              <a:t>20%</a:t>
            </a:r>
            <a:r>
              <a:rPr lang="en-US" sz="1200" b="0" baseline="0" dirty="0" smtClean="0"/>
              <a:t>. (</a:t>
            </a:r>
            <a:r>
              <a:rPr lang="en-US" sz="1200" b="1" baseline="0" dirty="0" smtClean="0"/>
              <a:t>Note: </a:t>
            </a:r>
            <a:r>
              <a:rPr lang="en-US" sz="1200" b="0" baseline="0" dirty="0" smtClean="0"/>
              <a:t>You may want to adjust the brightness settings for the picture you have chosen.)</a:t>
            </a: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1200" baseline="0" dirty="0" smtClean="0"/>
              <a:t>Press and hold CTRL, and then select the fifth and sixth animation effects (fly-in and expand effects for the third picture) in the </a:t>
            </a:r>
            <a:r>
              <a:rPr lang="en-US" sz="1200" b="1" baseline="0" dirty="0" smtClean="0"/>
              <a:t>Custom</a:t>
            </a:r>
            <a:r>
              <a:rPr lang="en-US" sz="1200" baseline="0" dirty="0" smtClean="0"/>
              <a:t> </a:t>
            </a:r>
            <a:r>
              <a:rPr lang="en-US" sz="1200" b="1" baseline="0" dirty="0" smtClean="0"/>
              <a:t>Animation</a:t>
            </a:r>
            <a:r>
              <a:rPr lang="en-US" sz="1200" baseline="0" dirty="0" smtClean="0"/>
              <a:t> task pane. Click the arrow to the right of one of the animation effects</a:t>
            </a:r>
            <a:r>
              <a:rPr lang="en-US" sz="1200" b="0" baseline="0" dirty="0" smtClean="0"/>
              <a:t>, and then click </a:t>
            </a:r>
            <a:r>
              <a:rPr lang="en-US" sz="1200" b="1" baseline="0" dirty="0" smtClean="0"/>
              <a:t>Timing</a:t>
            </a:r>
            <a:r>
              <a:rPr lang="en-US" sz="1200" b="0" baseline="0" dirty="0" smtClean="0"/>
              <a:t>. In the </a:t>
            </a:r>
            <a:r>
              <a:rPr lang="en-US" sz="1200" b="1" baseline="0" dirty="0" smtClean="0"/>
              <a:t>Effect Options</a:t>
            </a:r>
            <a:r>
              <a:rPr lang="en-US" sz="1200" b="0" baseline="0" dirty="0" smtClean="0"/>
              <a:t> dialog box, o</a:t>
            </a:r>
            <a:r>
              <a:rPr lang="en-US" sz="1200" baseline="0" dirty="0" smtClean="0"/>
              <a:t>n the </a:t>
            </a:r>
            <a:r>
              <a:rPr lang="en-US" sz="1200" b="1" baseline="0" dirty="0" smtClean="0"/>
              <a:t>Timing</a:t>
            </a:r>
            <a:r>
              <a:rPr lang="en-US" sz="1200" baseline="0" dirty="0" smtClean="0"/>
              <a:t> tab, in the </a:t>
            </a:r>
            <a:r>
              <a:rPr lang="en-US" sz="1200" b="1" baseline="0" dirty="0" smtClean="0"/>
              <a:t>Delay</a:t>
            </a:r>
            <a:r>
              <a:rPr lang="en-US" sz="1200" baseline="0" dirty="0" smtClean="0"/>
              <a:t> box, enter </a:t>
            </a:r>
            <a:r>
              <a:rPr lang="en-US" sz="1200" b="1" baseline="0" dirty="0" smtClean="0"/>
              <a:t>0.4</a:t>
            </a:r>
            <a:r>
              <a:rPr lang="en-US" sz="1200" b="0" baseline="0" dirty="0" smtClean="0"/>
              <a:t>, and then click </a:t>
            </a:r>
            <a:r>
              <a:rPr lang="en-US" sz="1200" b="1" baseline="0" dirty="0" smtClean="0"/>
              <a:t>OK</a:t>
            </a:r>
            <a:r>
              <a:rPr lang="en-US" sz="1200" baseline="0" dirty="0" smtClean="0"/>
              <a:t>.</a:t>
            </a: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lang="en-US" sz="1200" baseline="0" dirty="0" smtClean="0"/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lang="en-US" sz="1200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sz="1200" baseline="0" dirty="0" smtClean="0"/>
              <a:t>To reproduce the fourth picture with animation effects on this slide, do the following: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baseline="0" dirty="0" smtClean="0"/>
              <a:t>On the slide, select the third picture. On the </a:t>
            </a:r>
            <a:r>
              <a:rPr lang="en-US" sz="1200" b="1" baseline="0" dirty="0" smtClean="0"/>
              <a:t>Home</a:t>
            </a:r>
            <a:r>
              <a:rPr lang="en-US" sz="1200" baseline="0" dirty="0" smtClean="0"/>
              <a:t> tab, in the </a:t>
            </a:r>
            <a:r>
              <a:rPr lang="en-US" sz="1200" b="1" baseline="0" dirty="0" smtClean="0"/>
              <a:t>Clipboard</a:t>
            </a:r>
            <a:r>
              <a:rPr lang="en-US" sz="1200" baseline="0" dirty="0" smtClean="0"/>
              <a:t> group, click the arrow under </a:t>
            </a:r>
            <a:r>
              <a:rPr lang="en-US" sz="1200" b="1" baseline="0" dirty="0" smtClean="0"/>
              <a:t>Paste</a:t>
            </a:r>
            <a:r>
              <a:rPr lang="en-US" sz="1200" b="0" baseline="0" dirty="0" smtClean="0"/>
              <a:t>, and then click </a:t>
            </a:r>
            <a:r>
              <a:rPr lang="en-US" sz="1200" b="1" baseline="0" dirty="0" smtClean="0"/>
              <a:t>Duplicate</a:t>
            </a:r>
            <a:r>
              <a:rPr lang="en-US" sz="1200" b="0" baseline="0" dirty="0" smtClean="0"/>
              <a:t>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baseline="0" dirty="0" smtClean="0"/>
              <a:t>Drag the fourth picture until its left side slightly overlaps the right side of the third picture.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b="0" baseline="0" dirty="0" smtClean="0">
                <a:latin typeface="+mn-lt"/>
              </a:rPr>
              <a:t>Select the fourth picture. Under </a:t>
            </a:r>
            <a:r>
              <a:rPr lang="en-US" sz="1200" b="1" dirty="0" smtClean="0"/>
              <a:t>Picture</a:t>
            </a:r>
            <a:r>
              <a:rPr lang="en-US" sz="1200" baseline="0" dirty="0" smtClean="0"/>
              <a:t> </a:t>
            </a:r>
            <a:r>
              <a:rPr lang="en-US" sz="1200" b="1" baseline="0" dirty="0" smtClean="0"/>
              <a:t>Tools</a:t>
            </a:r>
            <a:r>
              <a:rPr lang="en-US" sz="1200" b="0" baseline="0" dirty="0" smtClean="0"/>
              <a:t>, on the </a:t>
            </a:r>
            <a:r>
              <a:rPr lang="en-US" sz="1200" b="1" baseline="0" dirty="0" smtClean="0"/>
              <a:t>Format</a:t>
            </a:r>
            <a:r>
              <a:rPr lang="en-US" sz="1200" baseline="0" dirty="0" smtClean="0"/>
              <a:t> tab, in the bottom right corner of the </a:t>
            </a:r>
            <a:r>
              <a:rPr lang="en-US" sz="1200" b="1" baseline="0" dirty="0" smtClean="0"/>
              <a:t>Picture Styles </a:t>
            </a:r>
            <a:r>
              <a:rPr lang="en-US" sz="1200" baseline="0" dirty="0" smtClean="0"/>
              <a:t>group, click the </a:t>
            </a:r>
            <a:r>
              <a:rPr lang="en-US" sz="1200" b="1" baseline="0" dirty="0" smtClean="0"/>
              <a:t>Format Shape </a:t>
            </a:r>
            <a:r>
              <a:rPr lang="en-US" sz="1200" b="0" baseline="0" dirty="0" smtClean="0"/>
              <a:t>dialog box launcher.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b="0" baseline="0" dirty="0" smtClean="0"/>
              <a:t>In the </a:t>
            </a:r>
            <a:r>
              <a:rPr lang="en-US" sz="1200" b="1" baseline="0" dirty="0" smtClean="0"/>
              <a:t>Format Picture </a:t>
            </a:r>
            <a:r>
              <a:rPr lang="en-US" sz="1200" b="0" baseline="0" dirty="0" smtClean="0"/>
              <a:t>dialog box, in the left pane, click </a:t>
            </a:r>
            <a:r>
              <a:rPr lang="en-US" sz="1200" b="1" baseline="0" dirty="0" smtClean="0"/>
              <a:t>Picture</a:t>
            </a:r>
            <a:r>
              <a:rPr lang="en-US" sz="1200" b="0" baseline="0" dirty="0" smtClean="0"/>
              <a:t>. In the </a:t>
            </a:r>
            <a:r>
              <a:rPr lang="en-US" sz="1200" b="1" baseline="0" dirty="0" smtClean="0"/>
              <a:t>Picture</a:t>
            </a:r>
            <a:r>
              <a:rPr lang="en-US" sz="1200" b="0" baseline="0" dirty="0" smtClean="0"/>
              <a:t> pane, in the </a:t>
            </a:r>
            <a:r>
              <a:rPr lang="en-US" sz="1200" b="1" baseline="0" dirty="0" smtClean="0"/>
              <a:t>Brightness </a:t>
            </a:r>
            <a:r>
              <a:rPr lang="en-US" sz="1200" b="0" baseline="0" dirty="0" smtClean="0"/>
              <a:t>box, enter </a:t>
            </a:r>
            <a:r>
              <a:rPr lang="en-US" sz="1200" b="1" baseline="0" dirty="0" smtClean="0"/>
              <a:t>0%</a:t>
            </a:r>
            <a:r>
              <a:rPr lang="en-US" sz="1200" b="0" baseline="0" dirty="0" smtClean="0"/>
              <a:t>. </a:t>
            </a: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1200" baseline="0" dirty="0" smtClean="0"/>
              <a:t>Press and hold CTRL, and then select the seventh and eighth animation effects (fly-in and expand effects for the fourth picture) in the </a:t>
            </a:r>
            <a:r>
              <a:rPr lang="en-US" sz="1200" b="1" baseline="0" dirty="0" smtClean="0"/>
              <a:t>Custom</a:t>
            </a:r>
            <a:r>
              <a:rPr lang="en-US" sz="1200" baseline="0" dirty="0" smtClean="0"/>
              <a:t> </a:t>
            </a:r>
            <a:r>
              <a:rPr lang="en-US" sz="1200" b="1" baseline="0" dirty="0" smtClean="0"/>
              <a:t>Animation</a:t>
            </a:r>
            <a:r>
              <a:rPr lang="en-US" sz="1200" baseline="0" dirty="0" smtClean="0"/>
              <a:t> pane. Click the arrow to the right of one of the animation effects</a:t>
            </a:r>
            <a:r>
              <a:rPr lang="en-US" sz="1200" b="0" baseline="0" dirty="0" smtClean="0"/>
              <a:t>, and then click </a:t>
            </a:r>
            <a:r>
              <a:rPr lang="en-US" sz="1200" b="1" baseline="0" dirty="0" smtClean="0"/>
              <a:t>Timing</a:t>
            </a:r>
            <a:r>
              <a:rPr lang="en-US" sz="1200" b="0" baseline="0" dirty="0" smtClean="0"/>
              <a:t>. In the </a:t>
            </a:r>
            <a:r>
              <a:rPr lang="en-US" sz="1200" b="1" baseline="0" dirty="0" smtClean="0"/>
              <a:t>Effect Options</a:t>
            </a:r>
            <a:r>
              <a:rPr lang="en-US" sz="1200" b="0" baseline="0" dirty="0" smtClean="0"/>
              <a:t> dialog box, o</a:t>
            </a:r>
            <a:r>
              <a:rPr lang="en-US" sz="1200" baseline="0" dirty="0" smtClean="0"/>
              <a:t>n the </a:t>
            </a:r>
            <a:r>
              <a:rPr lang="en-US" sz="1200" b="1" baseline="0" dirty="0" smtClean="0"/>
              <a:t>Timing</a:t>
            </a:r>
            <a:r>
              <a:rPr lang="en-US" sz="1200" baseline="0" dirty="0" smtClean="0"/>
              <a:t> tab, in the </a:t>
            </a:r>
            <a:r>
              <a:rPr lang="en-US" sz="1200" b="1" baseline="0" dirty="0" smtClean="0"/>
              <a:t>Delay</a:t>
            </a:r>
            <a:r>
              <a:rPr lang="en-US" sz="1200" baseline="0" dirty="0" smtClean="0"/>
              <a:t> box, enter </a:t>
            </a:r>
            <a:r>
              <a:rPr lang="en-US" sz="1200" b="1" baseline="0" dirty="0" smtClean="0"/>
              <a:t>0.6</a:t>
            </a:r>
            <a:r>
              <a:rPr lang="en-US" sz="1200" b="0" baseline="0" dirty="0" smtClean="0"/>
              <a:t>, and then click </a:t>
            </a:r>
            <a:r>
              <a:rPr lang="en-US" sz="1200" b="1" baseline="0" dirty="0" smtClean="0"/>
              <a:t>OK</a:t>
            </a:r>
            <a:r>
              <a:rPr lang="en-US" sz="1200" baseline="0" dirty="0" smtClean="0"/>
              <a:t>.</a:t>
            </a: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sz="1200" baseline="0" dirty="0" smtClean="0"/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sz="1200" baseline="0" dirty="0" smtClean="0"/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sz="1200" baseline="0" dirty="0" smtClean="0"/>
              <a:t>To reproduce the fifth picture with animation effects on this slide, do the following: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baseline="0" dirty="0" smtClean="0"/>
              <a:t>On the slide, select the fourth picture. On the </a:t>
            </a:r>
            <a:r>
              <a:rPr lang="en-US" sz="1200" b="1" baseline="0" dirty="0" smtClean="0"/>
              <a:t>Home</a:t>
            </a:r>
            <a:r>
              <a:rPr lang="en-US" sz="1200" baseline="0" dirty="0" smtClean="0"/>
              <a:t> tab, in the </a:t>
            </a:r>
            <a:r>
              <a:rPr lang="en-US" sz="1200" b="1" baseline="0" dirty="0" smtClean="0"/>
              <a:t>Clipboard</a:t>
            </a:r>
            <a:r>
              <a:rPr lang="en-US" sz="1200" baseline="0" dirty="0" smtClean="0"/>
              <a:t> group, click the arrow under </a:t>
            </a:r>
            <a:r>
              <a:rPr lang="en-US" sz="1200" b="1" baseline="0" dirty="0" smtClean="0"/>
              <a:t>Paste</a:t>
            </a:r>
            <a:r>
              <a:rPr lang="en-US" sz="1200" b="0" baseline="0" dirty="0" smtClean="0"/>
              <a:t>, and then click </a:t>
            </a:r>
            <a:r>
              <a:rPr lang="en-US" sz="1200" b="1" baseline="0" dirty="0" smtClean="0"/>
              <a:t>Duplicate</a:t>
            </a:r>
            <a:r>
              <a:rPr lang="en-US" sz="1200" b="0" baseline="0" dirty="0" smtClean="0"/>
              <a:t>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baseline="0" dirty="0" smtClean="0"/>
              <a:t>Drag the fifth picture until its left side slightly overlaps the right side of the fourth picture.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b="0" baseline="0" dirty="0" smtClean="0">
                <a:latin typeface="+mn-lt"/>
              </a:rPr>
              <a:t>Select the fifth picture. Under </a:t>
            </a:r>
            <a:r>
              <a:rPr lang="en-US" sz="1200" b="1" dirty="0" smtClean="0"/>
              <a:t>Picture</a:t>
            </a:r>
            <a:r>
              <a:rPr lang="en-US" sz="1200" baseline="0" dirty="0" smtClean="0"/>
              <a:t> </a:t>
            </a:r>
            <a:r>
              <a:rPr lang="en-US" sz="1200" b="1" baseline="0" dirty="0" smtClean="0"/>
              <a:t>Tools</a:t>
            </a:r>
            <a:r>
              <a:rPr lang="en-US" sz="1200" b="0" baseline="0" dirty="0" smtClean="0"/>
              <a:t>, on the </a:t>
            </a:r>
            <a:r>
              <a:rPr lang="en-US" sz="1200" b="1" baseline="0" dirty="0" smtClean="0"/>
              <a:t>Format</a:t>
            </a:r>
            <a:r>
              <a:rPr lang="en-US" sz="1200" baseline="0" dirty="0" smtClean="0"/>
              <a:t> tab, in the bottom right corner of the </a:t>
            </a:r>
            <a:r>
              <a:rPr lang="en-US" sz="1200" b="1" baseline="0" dirty="0" smtClean="0"/>
              <a:t>Picture Styles </a:t>
            </a:r>
            <a:r>
              <a:rPr lang="en-US" sz="1200" baseline="0" dirty="0" smtClean="0"/>
              <a:t>group, click the </a:t>
            </a:r>
            <a:r>
              <a:rPr lang="en-US" sz="1200" b="1" baseline="0" dirty="0" smtClean="0"/>
              <a:t>Format Shape </a:t>
            </a:r>
            <a:r>
              <a:rPr lang="en-US" sz="1200" b="0" baseline="0" dirty="0" smtClean="0"/>
              <a:t>dialog box launcher.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b="0" baseline="0" dirty="0" smtClean="0"/>
              <a:t>In the </a:t>
            </a:r>
            <a:r>
              <a:rPr lang="en-US" sz="1200" b="1" baseline="0" dirty="0" smtClean="0"/>
              <a:t>Format Picture </a:t>
            </a:r>
            <a:r>
              <a:rPr lang="en-US" sz="1200" b="0" baseline="0" dirty="0" smtClean="0"/>
              <a:t>dialog box, in the left pane, click </a:t>
            </a:r>
            <a:r>
              <a:rPr lang="en-US" sz="1200" b="1" baseline="0" dirty="0" smtClean="0"/>
              <a:t>Picture</a:t>
            </a:r>
            <a:r>
              <a:rPr lang="en-US" sz="1200" b="0" baseline="0" dirty="0" smtClean="0"/>
              <a:t>. In the </a:t>
            </a:r>
            <a:r>
              <a:rPr lang="en-US" sz="1200" b="1" baseline="0" dirty="0" smtClean="0"/>
              <a:t>Picture</a:t>
            </a:r>
            <a:r>
              <a:rPr lang="en-US" sz="1200" b="0" baseline="0" dirty="0" smtClean="0"/>
              <a:t> pane, click the button next to </a:t>
            </a:r>
            <a:r>
              <a:rPr lang="en-US" sz="1200" b="1" baseline="0" dirty="0" smtClean="0"/>
              <a:t>Recolor</a:t>
            </a:r>
            <a:r>
              <a:rPr lang="en-US" sz="1200" b="0" baseline="0" dirty="0" smtClean="0"/>
              <a:t>, and then under </a:t>
            </a:r>
            <a:r>
              <a:rPr lang="en-US" sz="1200" b="1" baseline="0" dirty="0" smtClean="0"/>
              <a:t>No Recolor </a:t>
            </a:r>
            <a:r>
              <a:rPr lang="en-US" sz="1200" b="0" baseline="0" dirty="0" smtClean="0"/>
              <a:t>click </a:t>
            </a:r>
            <a:r>
              <a:rPr lang="en-US" sz="1200" b="1" baseline="0" dirty="0" smtClean="0"/>
              <a:t>No Recolor</a:t>
            </a:r>
            <a:r>
              <a:rPr lang="en-US" sz="1200" b="0" baseline="0" dirty="0" smtClean="0"/>
              <a:t>. </a:t>
            </a: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1200" baseline="0" dirty="0" smtClean="0"/>
              <a:t>Press and hold CTRL, and then select the ninth and 10th animation effects (fly-in and expand effects for the fifth picture) in the </a:t>
            </a:r>
            <a:r>
              <a:rPr lang="en-US" sz="1200" b="1" baseline="0" dirty="0" smtClean="0"/>
              <a:t>Custom</a:t>
            </a:r>
            <a:r>
              <a:rPr lang="en-US" sz="1200" baseline="0" dirty="0" smtClean="0"/>
              <a:t> </a:t>
            </a:r>
            <a:r>
              <a:rPr lang="en-US" sz="1200" b="1" baseline="0" dirty="0" smtClean="0"/>
              <a:t>Animation</a:t>
            </a:r>
            <a:r>
              <a:rPr lang="en-US" sz="1200" baseline="0" dirty="0" smtClean="0"/>
              <a:t> task pane. Click the arrow to the right of one of the selected animation effects</a:t>
            </a:r>
            <a:r>
              <a:rPr lang="en-US" sz="1200" b="0" baseline="0" dirty="0" smtClean="0"/>
              <a:t>, and then click </a:t>
            </a:r>
            <a:r>
              <a:rPr lang="en-US" sz="1200" b="1" baseline="0" dirty="0" smtClean="0"/>
              <a:t>Timing</a:t>
            </a:r>
            <a:r>
              <a:rPr lang="en-US" sz="1200" b="0" baseline="0" dirty="0" smtClean="0"/>
              <a:t>. In the </a:t>
            </a:r>
            <a:r>
              <a:rPr lang="en-US" sz="1200" b="1" baseline="0" dirty="0" smtClean="0"/>
              <a:t>Effect Options</a:t>
            </a:r>
            <a:r>
              <a:rPr lang="en-US" sz="1200" b="0" baseline="0" dirty="0" smtClean="0"/>
              <a:t> dialog box, o</a:t>
            </a:r>
            <a:r>
              <a:rPr lang="en-US" sz="1200" baseline="0" dirty="0" smtClean="0"/>
              <a:t>n the </a:t>
            </a:r>
            <a:r>
              <a:rPr lang="en-US" sz="1200" b="1" baseline="0" dirty="0" smtClean="0"/>
              <a:t>Timing</a:t>
            </a:r>
            <a:r>
              <a:rPr lang="en-US" sz="1200" baseline="0" dirty="0" smtClean="0"/>
              <a:t> tab, in the </a:t>
            </a:r>
            <a:r>
              <a:rPr lang="en-US" sz="1200" b="1" baseline="0" dirty="0" smtClean="0"/>
              <a:t>Delay</a:t>
            </a:r>
            <a:r>
              <a:rPr lang="en-US" sz="1200" baseline="0" dirty="0" smtClean="0"/>
              <a:t> box, enter </a:t>
            </a:r>
            <a:r>
              <a:rPr lang="en-US" sz="1200" b="1" baseline="0" dirty="0" smtClean="0"/>
              <a:t>0.8</a:t>
            </a:r>
            <a:r>
              <a:rPr lang="en-US" sz="1200" b="0" baseline="0" dirty="0" smtClean="0"/>
              <a:t>, and then click </a:t>
            </a:r>
            <a:r>
              <a:rPr lang="en-US" sz="1200" b="1" baseline="0" dirty="0" smtClean="0"/>
              <a:t>OK</a:t>
            </a:r>
            <a:r>
              <a:rPr lang="en-US" sz="1200" baseline="0" dirty="0" smtClean="0"/>
              <a:t>.</a:t>
            </a:r>
          </a:p>
          <a:p>
            <a:pPr marL="228600" indent="-228600">
              <a:buFont typeface="+mj-lt"/>
              <a:buAutoNum type="arabicPeriod" startAt="22"/>
            </a:pPr>
            <a:endParaRPr lang="en-US" sz="1200" baseline="0" dirty="0" smtClean="0"/>
          </a:p>
          <a:p>
            <a:pPr marL="228600" indent="-228600">
              <a:buFont typeface="+mj-lt"/>
              <a:buAutoNum type="arabicPeriod" startAt="22"/>
            </a:pPr>
            <a:endParaRPr lang="en-US" sz="1200" baseline="0" dirty="0" smtClean="0"/>
          </a:p>
          <a:p>
            <a:pPr marL="228600" indent="-228600">
              <a:buFont typeface="+mj-lt"/>
              <a:buNone/>
            </a:pPr>
            <a:r>
              <a:rPr lang="en-US" sz="1200" baseline="0" dirty="0" smtClean="0"/>
              <a:t>To reproduce the animation effects for the text box on this slide, do the following: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baseline="0" dirty="0" smtClean="0"/>
              <a:t>On the </a:t>
            </a:r>
            <a:r>
              <a:rPr lang="en-US" sz="1200" b="1" baseline="0" dirty="0" smtClean="0"/>
              <a:t>Home</a:t>
            </a:r>
            <a:r>
              <a:rPr lang="en-US" sz="1200" baseline="0" dirty="0" smtClean="0"/>
              <a:t> tab, in the </a:t>
            </a:r>
            <a:r>
              <a:rPr lang="en-US" sz="1200" b="1" baseline="0" dirty="0" smtClean="0"/>
              <a:t>Editing</a:t>
            </a:r>
            <a:r>
              <a:rPr lang="en-US" sz="1200" baseline="0" dirty="0" smtClean="0"/>
              <a:t> group, click </a:t>
            </a:r>
            <a:r>
              <a:rPr lang="en-US" sz="1200" b="1" baseline="0" dirty="0" smtClean="0"/>
              <a:t>Select</a:t>
            </a:r>
            <a:r>
              <a:rPr lang="en-US" sz="1200" baseline="0" dirty="0" smtClean="0"/>
              <a:t>, and then click </a:t>
            </a:r>
            <a:r>
              <a:rPr lang="en-US" sz="1200" b="1" baseline="0" dirty="0" smtClean="0"/>
              <a:t>Selection Pane</a:t>
            </a:r>
            <a:r>
              <a:rPr lang="en-US" sz="1200" baseline="0" dirty="0" smtClean="0"/>
              <a:t>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baseline="0" dirty="0" smtClean="0"/>
              <a:t>In the </a:t>
            </a:r>
            <a:r>
              <a:rPr lang="en-US" sz="1200" b="1" baseline="0" dirty="0" smtClean="0"/>
              <a:t>Selection and Visibility</a:t>
            </a:r>
            <a:r>
              <a:rPr lang="en-US" sz="1200" baseline="0" dirty="0" smtClean="0"/>
              <a:t> pane, select the text box, and then do the following i</a:t>
            </a:r>
            <a:r>
              <a:rPr lang="en-US" sz="1200" b="0" baseline="0" dirty="0" smtClean="0"/>
              <a:t>n the </a:t>
            </a:r>
            <a:r>
              <a:rPr lang="en-US" sz="1200" b="1" baseline="0" dirty="0" smtClean="0"/>
              <a:t>Custom</a:t>
            </a:r>
            <a:r>
              <a:rPr lang="en-US" sz="1200" baseline="0" dirty="0" smtClean="0"/>
              <a:t> </a:t>
            </a:r>
            <a:r>
              <a:rPr lang="en-US" sz="1200" b="1" baseline="0" dirty="0" smtClean="0"/>
              <a:t>Animation</a:t>
            </a:r>
            <a:r>
              <a:rPr lang="en-US" sz="1200" baseline="0" dirty="0" smtClean="0"/>
              <a:t> task pane: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sz="1200" baseline="0" dirty="0" smtClean="0"/>
              <a:t>Click </a:t>
            </a:r>
            <a:r>
              <a:rPr lang="en-US" sz="1200" b="1" baseline="0" dirty="0" smtClean="0"/>
              <a:t>Add Effect</a:t>
            </a:r>
            <a:r>
              <a:rPr lang="en-US" sz="1200" baseline="0" dirty="0" smtClean="0"/>
              <a:t>, point to </a:t>
            </a:r>
            <a:r>
              <a:rPr lang="en-US" sz="1200" b="1" baseline="0" dirty="0" smtClean="0"/>
              <a:t>Entrance</a:t>
            </a:r>
            <a:r>
              <a:rPr lang="en-US" sz="1200" baseline="0" dirty="0" smtClean="0"/>
              <a:t>,  and then click </a:t>
            </a:r>
            <a:r>
              <a:rPr lang="en-US" sz="1200" b="1" baseline="0" dirty="0" smtClean="0"/>
              <a:t>More</a:t>
            </a:r>
            <a:r>
              <a:rPr lang="en-US" sz="1200" baseline="0" dirty="0" smtClean="0"/>
              <a:t> </a:t>
            </a:r>
            <a:r>
              <a:rPr lang="en-US" sz="1200" b="1" baseline="0" dirty="0" smtClean="0"/>
              <a:t>Effects</a:t>
            </a:r>
            <a:r>
              <a:rPr lang="en-US" sz="1200" b="0" baseline="0" dirty="0" smtClean="0"/>
              <a:t>. In the </a:t>
            </a:r>
            <a:r>
              <a:rPr lang="en-US" sz="1200" b="1" baseline="0" dirty="0" smtClean="0"/>
              <a:t>Add Entrance Effect </a:t>
            </a:r>
            <a:r>
              <a:rPr lang="en-US" sz="1200" b="0" baseline="0" dirty="0" smtClean="0"/>
              <a:t>dialog box,</a:t>
            </a:r>
            <a:r>
              <a:rPr lang="en-US" sz="1200" b="1" baseline="0" dirty="0" smtClean="0"/>
              <a:t> </a:t>
            </a:r>
            <a:r>
              <a:rPr lang="en-US" sz="1200" b="0" baseline="0" dirty="0" smtClean="0"/>
              <a:t>under </a:t>
            </a:r>
            <a:r>
              <a:rPr lang="en-US" sz="1200" b="1" baseline="0" dirty="0" smtClean="0"/>
              <a:t>Subtle</a:t>
            </a:r>
            <a:r>
              <a:rPr lang="en-US" sz="1200" b="0" baseline="0" dirty="0" smtClean="0"/>
              <a:t>, click </a:t>
            </a:r>
            <a:r>
              <a:rPr lang="en-US" sz="1200" b="1" baseline="0" dirty="0" smtClean="0"/>
              <a:t>Fade</a:t>
            </a:r>
            <a:r>
              <a:rPr lang="en-US" sz="1200" b="0" baseline="0" dirty="0" smtClean="0"/>
              <a:t>, and then click </a:t>
            </a:r>
            <a:r>
              <a:rPr lang="en-US" sz="1200" b="1" baseline="0" dirty="0" smtClean="0"/>
              <a:t>OK</a:t>
            </a:r>
            <a:r>
              <a:rPr lang="en-US" sz="1200" b="0" baseline="0" dirty="0" smtClean="0"/>
              <a:t>.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1200" b="0" baseline="0" dirty="0" smtClean="0"/>
              <a:t>Under </a:t>
            </a:r>
            <a:r>
              <a:rPr lang="en-US" sz="1200" b="1" baseline="0" dirty="0" smtClean="0"/>
              <a:t>Modify: Fade</a:t>
            </a:r>
            <a:r>
              <a:rPr lang="en-US" sz="1200" b="0" baseline="0" dirty="0" smtClean="0"/>
              <a:t>, in the </a:t>
            </a:r>
            <a:r>
              <a:rPr lang="en-US" sz="1200" b="1" baseline="0" dirty="0" smtClean="0"/>
              <a:t>Start </a:t>
            </a:r>
            <a:r>
              <a:rPr lang="en-US" sz="1200" b="0" baseline="0" dirty="0" smtClean="0"/>
              <a:t>list, select </a:t>
            </a:r>
            <a:r>
              <a:rPr lang="en-US" sz="1200" b="1" baseline="0" dirty="0" smtClean="0"/>
              <a:t>With Previous</a:t>
            </a:r>
            <a:r>
              <a:rPr lang="en-US" sz="1200" b="0" baseline="0" dirty="0" smtClean="0"/>
              <a:t>. 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1200" b="0" baseline="0" dirty="0" smtClean="0"/>
              <a:t>Under </a:t>
            </a:r>
            <a:r>
              <a:rPr lang="en-US" sz="1200" b="1" baseline="0" dirty="0" smtClean="0"/>
              <a:t>Modify: Fade</a:t>
            </a:r>
            <a:r>
              <a:rPr lang="en-US" sz="1200" b="0" baseline="0" dirty="0" smtClean="0"/>
              <a:t>, in the </a:t>
            </a:r>
            <a:r>
              <a:rPr lang="en-US" sz="1200" b="1" baseline="0" dirty="0" smtClean="0"/>
              <a:t>Speed </a:t>
            </a:r>
            <a:r>
              <a:rPr lang="en-US" sz="1200" b="0" baseline="0" dirty="0" smtClean="0"/>
              <a:t>list, select </a:t>
            </a:r>
            <a:r>
              <a:rPr lang="en-US" sz="1200" b="1" baseline="0" dirty="0" smtClean="0"/>
              <a:t>Very Fast</a:t>
            </a:r>
            <a:r>
              <a:rPr lang="en-US" sz="1200" b="0" baseline="0" dirty="0" smtClean="0"/>
              <a:t>.</a:t>
            </a:r>
          </a:p>
          <a:p>
            <a:pPr marL="228600" indent="-228600">
              <a:buFont typeface="+mj-lt"/>
              <a:buAutoNum type="arabicPeriod" startAt="3"/>
            </a:pPr>
            <a:r>
              <a:rPr lang="en-US" sz="1200" baseline="0" dirty="0" smtClean="0"/>
              <a:t>In the </a:t>
            </a:r>
            <a:r>
              <a:rPr lang="en-US" sz="1200" b="1" baseline="0" dirty="0" smtClean="0"/>
              <a:t>Selection and Visibility </a:t>
            </a:r>
            <a:r>
              <a:rPr lang="en-US" sz="1200" baseline="0" dirty="0" smtClean="0"/>
              <a:t>pane, press and hold CTRL, and then select the first, second, third, and fourth pictures. </a:t>
            </a:r>
            <a:r>
              <a:rPr lang="en-US" sz="1200" b="0" baseline="0" dirty="0" smtClean="0"/>
              <a:t>In the </a:t>
            </a:r>
            <a:r>
              <a:rPr lang="en-US" sz="1200" b="1" baseline="0" dirty="0" smtClean="0"/>
              <a:t>Custom</a:t>
            </a:r>
            <a:r>
              <a:rPr lang="en-US" sz="1200" baseline="0" dirty="0" smtClean="0"/>
              <a:t> </a:t>
            </a:r>
            <a:r>
              <a:rPr lang="en-US" sz="1200" b="1" baseline="0" dirty="0" smtClean="0"/>
              <a:t>Animation</a:t>
            </a:r>
            <a:r>
              <a:rPr lang="en-US" sz="1200" baseline="0" dirty="0" smtClean="0"/>
              <a:t> task pane do the following: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sz="1200" baseline="0" dirty="0" smtClean="0"/>
              <a:t>Click </a:t>
            </a:r>
            <a:r>
              <a:rPr lang="en-US" sz="1200" b="1" baseline="0" dirty="0" smtClean="0"/>
              <a:t>Add Effect</a:t>
            </a:r>
            <a:r>
              <a:rPr lang="en-US" sz="1200" baseline="0" dirty="0" smtClean="0"/>
              <a:t>, point to </a:t>
            </a:r>
            <a:r>
              <a:rPr lang="en-US" sz="1200" b="1" baseline="0" dirty="0" smtClean="0"/>
              <a:t>Exit</a:t>
            </a:r>
            <a:r>
              <a:rPr lang="en-US" sz="1200" baseline="0" dirty="0" smtClean="0"/>
              <a:t>, and then click </a:t>
            </a:r>
            <a:r>
              <a:rPr lang="en-US" sz="1200" b="1" baseline="0" dirty="0" smtClean="0"/>
              <a:t>More</a:t>
            </a:r>
            <a:r>
              <a:rPr lang="en-US" sz="1200" baseline="0" dirty="0" smtClean="0"/>
              <a:t> </a:t>
            </a:r>
            <a:r>
              <a:rPr lang="en-US" sz="1200" b="1" baseline="0" dirty="0" smtClean="0"/>
              <a:t>Effects</a:t>
            </a:r>
            <a:r>
              <a:rPr lang="en-US" sz="1200" b="0" baseline="0" dirty="0" smtClean="0"/>
              <a:t>. In the </a:t>
            </a:r>
            <a:r>
              <a:rPr lang="en-US" sz="1200" b="1" baseline="0" dirty="0" smtClean="0"/>
              <a:t>Add Exit Effect </a:t>
            </a:r>
            <a:r>
              <a:rPr lang="en-US" sz="1200" b="0" baseline="0" dirty="0" smtClean="0"/>
              <a:t>dialog box,</a:t>
            </a:r>
            <a:r>
              <a:rPr lang="en-US" sz="1200" b="1" baseline="0" dirty="0" smtClean="0"/>
              <a:t> </a:t>
            </a:r>
            <a:r>
              <a:rPr lang="en-US" sz="1200" b="0" baseline="0" dirty="0" smtClean="0"/>
              <a:t>under </a:t>
            </a:r>
            <a:r>
              <a:rPr lang="en-US" sz="1200" b="1" baseline="0" dirty="0" smtClean="0"/>
              <a:t>Moderate</a:t>
            </a:r>
            <a:r>
              <a:rPr lang="en-US" sz="1200" b="0" baseline="0" dirty="0" smtClean="0"/>
              <a:t>, click </a:t>
            </a:r>
            <a:r>
              <a:rPr lang="en-US" sz="1200" b="1" baseline="0" dirty="0" smtClean="0"/>
              <a:t>Stretchy</a:t>
            </a:r>
            <a:r>
              <a:rPr lang="en-US" sz="1200" b="0" baseline="0" dirty="0" smtClean="0"/>
              <a:t>, and then click </a:t>
            </a:r>
            <a:r>
              <a:rPr lang="en-US" sz="1200" b="1" baseline="0" dirty="0" smtClean="0"/>
              <a:t>OK</a:t>
            </a:r>
            <a:r>
              <a:rPr lang="en-US" sz="1200" b="0" baseline="0" dirty="0" smtClean="0"/>
              <a:t>.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1200" b="0" baseline="0" dirty="0" smtClean="0"/>
              <a:t>Under </a:t>
            </a:r>
            <a:r>
              <a:rPr lang="en-US" sz="1200" b="1" baseline="0" dirty="0" smtClean="0"/>
              <a:t>Modify: Stretchy</a:t>
            </a:r>
            <a:r>
              <a:rPr lang="en-US" sz="1200" b="0" baseline="0" dirty="0" smtClean="0"/>
              <a:t>, in the </a:t>
            </a:r>
            <a:r>
              <a:rPr lang="en-US" sz="1200" b="1" baseline="0" dirty="0" smtClean="0"/>
              <a:t>Start </a:t>
            </a:r>
            <a:r>
              <a:rPr lang="en-US" sz="1200" b="0" baseline="0" dirty="0" smtClean="0"/>
              <a:t>list, select </a:t>
            </a:r>
            <a:r>
              <a:rPr lang="en-US" sz="1200" b="1" baseline="0" dirty="0" smtClean="0"/>
              <a:t>With Previous</a:t>
            </a:r>
            <a:r>
              <a:rPr lang="en-US" sz="1200" b="0" baseline="0" dirty="0" smtClean="0"/>
              <a:t>. 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1200" b="0" baseline="0" dirty="0" smtClean="0"/>
              <a:t>Under </a:t>
            </a:r>
            <a:r>
              <a:rPr lang="en-US" sz="1200" b="1" baseline="0" dirty="0" smtClean="0"/>
              <a:t>Modify: Stretchy</a:t>
            </a:r>
            <a:r>
              <a:rPr lang="en-US" sz="1200" b="0" baseline="0" dirty="0" smtClean="0"/>
              <a:t>, in the </a:t>
            </a:r>
            <a:r>
              <a:rPr lang="en-US" sz="1200" b="1" baseline="0" dirty="0" smtClean="0"/>
              <a:t>Speed </a:t>
            </a:r>
            <a:r>
              <a:rPr lang="en-US" sz="1200" b="0" baseline="0" dirty="0" smtClean="0"/>
              <a:t>list, select </a:t>
            </a:r>
            <a:r>
              <a:rPr lang="en-US" sz="1200" b="1" baseline="0" dirty="0" smtClean="0"/>
              <a:t>Fast</a:t>
            </a:r>
            <a:r>
              <a:rPr lang="en-US" sz="1200" b="0" baseline="0" dirty="0" smtClean="0"/>
              <a:t>.</a:t>
            </a:r>
          </a:p>
          <a:p>
            <a: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 startAt="4"/>
              <a:tabLst/>
              <a:defRPr/>
            </a:pPr>
            <a:r>
              <a:rPr lang="en-US" sz="1200" b="0" baseline="0" dirty="0" smtClean="0"/>
              <a:t>Also in the </a:t>
            </a:r>
            <a:r>
              <a:rPr lang="en-US" sz="1200" b="1" baseline="0" dirty="0" smtClean="0"/>
              <a:t>Custom Animation </a:t>
            </a:r>
            <a:r>
              <a:rPr lang="en-US" sz="1200" baseline="0" dirty="0" smtClean="0"/>
              <a:t>task pane</a:t>
            </a:r>
            <a:r>
              <a:rPr lang="en-US" sz="1200" b="0" baseline="0" dirty="0" smtClean="0"/>
              <a:t>, select the 12</a:t>
            </a:r>
            <a:r>
              <a:rPr lang="en-US" sz="1200" b="0" baseline="30000" dirty="0" smtClean="0"/>
              <a:t>th</a:t>
            </a:r>
            <a:r>
              <a:rPr lang="en-US" sz="1200" b="0" baseline="0" dirty="0" smtClean="0"/>
              <a:t> animation effect (first stretchy effect for the text box). Click the arrow to the right of the animation effect</a:t>
            </a:r>
            <a:r>
              <a:rPr lang="en-US" sz="1200" baseline="0" dirty="0" smtClean="0"/>
              <a:t>, and </a:t>
            </a:r>
            <a:r>
              <a:rPr lang="en-US" sz="1200" b="0" baseline="0" dirty="0" smtClean="0"/>
              <a:t>then click </a:t>
            </a:r>
            <a:r>
              <a:rPr lang="en-US" sz="1200" b="1" baseline="0" dirty="0" smtClean="0"/>
              <a:t>Timing</a:t>
            </a:r>
            <a:r>
              <a:rPr lang="en-US" sz="1200" b="0" baseline="0" dirty="0" smtClean="0"/>
              <a:t>. In the </a:t>
            </a:r>
            <a:r>
              <a:rPr lang="en-US" sz="1200" b="1" baseline="0" dirty="0" smtClean="0"/>
              <a:t>Stretchy</a:t>
            </a:r>
            <a:r>
              <a:rPr lang="en-US" sz="1200" b="0" baseline="0" dirty="0" smtClean="0"/>
              <a:t> dialog box, o</a:t>
            </a:r>
            <a:r>
              <a:rPr lang="en-US" sz="1200" baseline="0" dirty="0" smtClean="0"/>
              <a:t>n the </a:t>
            </a:r>
            <a:r>
              <a:rPr lang="en-US" sz="1200" b="1" baseline="0" dirty="0" smtClean="0"/>
              <a:t>Timing</a:t>
            </a:r>
            <a:r>
              <a:rPr lang="en-US" sz="1200" baseline="0" dirty="0" smtClean="0"/>
              <a:t> tab, in the </a:t>
            </a:r>
            <a:r>
              <a:rPr lang="en-US" sz="1200" b="1" baseline="0" dirty="0" smtClean="0"/>
              <a:t>Delay </a:t>
            </a:r>
            <a:r>
              <a:rPr lang="en-US" sz="1200" baseline="0" dirty="0" smtClean="0"/>
              <a:t>box, enter </a:t>
            </a:r>
            <a:r>
              <a:rPr lang="en-US" sz="1200" b="1" baseline="0" dirty="0" smtClean="0"/>
              <a:t>1.4</a:t>
            </a:r>
            <a:r>
              <a:rPr lang="en-US" sz="1200" b="0" baseline="0" dirty="0" smtClean="0"/>
              <a:t>, and then click </a:t>
            </a:r>
            <a:r>
              <a:rPr lang="en-US" sz="1200" b="1" baseline="0" dirty="0" smtClean="0"/>
              <a:t>OK</a:t>
            </a:r>
            <a:r>
              <a:rPr lang="en-US" sz="1200" baseline="0" dirty="0" smtClean="0"/>
              <a:t>.</a:t>
            </a:r>
          </a:p>
          <a:p>
            <a: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 startAt="4"/>
              <a:tabLst/>
              <a:defRPr/>
            </a:pPr>
            <a:r>
              <a:rPr lang="en-US" sz="1200" b="0" baseline="0" dirty="0" smtClean="0"/>
              <a:t>Also in the </a:t>
            </a:r>
            <a:r>
              <a:rPr lang="en-US" sz="1200" b="1" baseline="0" dirty="0" smtClean="0"/>
              <a:t>Custom Animation </a:t>
            </a:r>
            <a:r>
              <a:rPr lang="en-US" sz="1200" baseline="0" dirty="0" smtClean="0"/>
              <a:t>task pane</a:t>
            </a:r>
            <a:r>
              <a:rPr lang="en-US" sz="1200" b="0" baseline="0" dirty="0" smtClean="0"/>
              <a:t>, select the 13</a:t>
            </a:r>
            <a:r>
              <a:rPr lang="en-US" sz="1200" b="0" baseline="30000" dirty="0" smtClean="0"/>
              <a:t>th</a:t>
            </a:r>
            <a:r>
              <a:rPr lang="en-US" sz="1200" b="0" baseline="0" dirty="0" smtClean="0"/>
              <a:t> animation effect (second stretchy effect for the text box). Click the arrow to the right of the animation effect</a:t>
            </a:r>
            <a:r>
              <a:rPr lang="en-US" sz="1200" baseline="0" dirty="0" smtClean="0"/>
              <a:t>, and </a:t>
            </a:r>
            <a:r>
              <a:rPr lang="en-US" sz="1200" b="0" baseline="0" dirty="0" smtClean="0"/>
              <a:t>then click </a:t>
            </a:r>
            <a:r>
              <a:rPr lang="en-US" sz="1200" b="1" baseline="0" dirty="0" smtClean="0"/>
              <a:t>Timing</a:t>
            </a:r>
            <a:r>
              <a:rPr lang="en-US" sz="1200" b="0" baseline="0" dirty="0" smtClean="0"/>
              <a:t>. In the </a:t>
            </a:r>
            <a:r>
              <a:rPr lang="en-US" sz="1200" b="1" baseline="0" dirty="0" smtClean="0"/>
              <a:t>Stretchy</a:t>
            </a:r>
            <a:r>
              <a:rPr lang="en-US" sz="1200" b="0" baseline="0" dirty="0" smtClean="0"/>
              <a:t> dialog box, o</a:t>
            </a:r>
            <a:r>
              <a:rPr lang="en-US" sz="1200" baseline="0" dirty="0" smtClean="0"/>
              <a:t>n the </a:t>
            </a:r>
            <a:r>
              <a:rPr lang="en-US" sz="1200" b="1" baseline="0" dirty="0" smtClean="0"/>
              <a:t>Timing</a:t>
            </a:r>
            <a:r>
              <a:rPr lang="en-US" sz="1200" baseline="0" dirty="0" smtClean="0"/>
              <a:t> tab, in the </a:t>
            </a:r>
            <a:r>
              <a:rPr lang="en-US" sz="1200" b="1" baseline="0" dirty="0" smtClean="0"/>
              <a:t>Delay </a:t>
            </a:r>
            <a:r>
              <a:rPr lang="en-US" sz="1200" baseline="0" dirty="0" smtClean="0"/>
              <a:t>box, enter </a:t>
            </a:r>
            <a:r>
              <a:rPr lang="en-US" sz="1200" b="1" baseline="0" dirty="0" smtClean="0"/>
              <a:t>1.6</a:t>
            </a:r>
            <a:r>
              <a:rPr lang="en-US" sz="1200" b="0" baseline="0" dirty="0" smtClean="0"/>
              <a:t>, and then click </a:t>
            </a:r>
            <a:r>
              <a:rPr lang="en-US" sz="1200" b="1" baseline="0" dirty="0" smtClean="0"/>
              <a:t>OK</a:t>
            </a:r>
            <a:r>
              <a:rPr lang="en-US" sz="1200" baseline="0" dirty="0" smtClean="0"/>
              <a:t>.</a:t>
            </a:r>
          </a:p>
          <a:p>
            <a: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 startAt="4"/>
              <a:tabLst/>
              <a:defRPr/>
            </a:pPr>
            <a:r>
              <a:rPr lang="en-US" sz="1200" b="0" baseline="0" dirty="0" smtClean="0"/>
              <a:t>Also in the </a:t>
            </a:r>
            <a:r>
              <a:rPr lang="en-US" sz="1200" b="1" baseline="0" dirty="0" smtClean="0"/>
              <a:t>Custom Animation </a:t>
            </a:r>
            <a:r>
              <a:rPr lang="en-US" sz="1200" baseline="0" dirty="0" smtClean="0"/>
              <a:t>task pane</a:t>
            </a:r>
            <a:r>
              <a:rPr lang="en-US" sz="1200" b="0" baseline="0" dirty="0" smtClean="0"/>
              <a:t>, select the 14</a:t>
            </a:r>
            <a:r>
              <a:rPr lang="en-US" sz="1200" b="0" baseline="30000" dirty="0" smtClean="0"/>
              <a:t>th</a:t>
            </a:r>
            <a:r>
              <a:rPr lang="en-US" sz="1200" b="0" baseline="0" dirty="0" smtClean="0"/>
              <a:t> animation effect (third stretchy effect for the text box). Click the arrow to the right of the animation effect</a:t>
            </a:r>
            <a:r>
              <a:rPr lang="en-US" sz="1200" baseline="0" dirty="0" smtClean="0"/>
              <a:t>, and </a:t>
            </a:r>
            <a:r>
              <a:rPr lang="en-US" sz="1200" b="0" baseline="0" dirty="0" smtClean="0"/>
              <a:t>then click </a:t>
            </a:r>
            <a:r>
              <a:rPr lang="en-US" sz="1200" b="1" baseline="0" dirty="0" smtClean="0"/>
              <a:t>Timing</a:t>
            </a:r>
            <a:r>
              <a:rPr lang="en-US" sz="1200" b="0" baseline="0" dirty="0" smtClean="0"/>
              <a:t>. In the </a:t>
            </a:r>
            <a:r>
              <a:rPr lang="en-US" sz="1200" b="1" baseline="0" dirty="0" smtClean="0"/>
              <a:t>Stretchy</a:t>
            </a:r>
            <a:r>
              <a:rPr lang="en-US" sz="1200" b="0" baseline="0" dirty="0" smtClean="0"/>
              <a:t> dialog box, o</a:t>
            </a:r>
            <a:r>
              <a:rPr lang="en-US" sz="1200" baseline="0" dirty="0" smtClean="0"/>
              <a:t>n the </a:t>
            </a:r>
            <a:r>
              <a:rPr lang="en-US" sz="1200" b="1" baseline="0" dirty="0" smtClean="0"/>
              <a:t>Timing</a:t>
            </a:r>
            <a:r>
              <a:rPr lang="en-US" sz="1200" baseline="0" dirty="0" smtClean="0"/>
              <a:t> tab, in the </a:t>
            </a:r>
            <a:r>
              <a:rPr lang="en-US" sz="1200" b="1" baseline="0" dirty="0" smtClean="0"/>
              <a:t>Delay </a:t>
            </a:r>
            <a:r>
              <a:rPr lang="en-US" sz="1200" baseline="0" dirty="0" smtClean="0"/>
              <a:t>box, enter </a:t>
            </a:r>
            <a:r>
              <a:rPr lang="en-US" sz="1200" b="1" baseline="0" dirty="0" smtClean="0"/>
              <a:t>1.8</a:t>
            </a:r>
            <a:r>
              <a:rPr lang="en-US" sz="1200" b="0" baseline="0" dirty="0" smtClean="0"/>
              <a:t>, and then click </a:t>
            </a:r>
            <a:r>
              <a:rPr lang="en-US" sz="1200" b="1" baseline="0" dirty="0" smtClean="0"/>
              <a:t>OK</a:t>
            </a:r>
            <a:r>
              <a:rPr lang="en-US" sz="1200" baseline="0" dirty="0" smtClean="0"/>
              <a:t>.</a:t>
            </a:r>
          </a:p>
          <a:p>
            <a: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 startAt="4"/>
              <a:tabLst/>
              <a:defRPr/>
            </a:pPr>
            <a:r>
              <a:rPr lang="en-US" sz="1200" b="0" baseline="0" dirty="0" smtClean="0"/>
              <a:t>Also in the </a:t>
            </a:r>
            <a:r>
              <a:rPr lang="en-US" sz="1200" b="1" baseline="0" dirty="0" smtClean="0"/>
              <a:t>Custom Animation </a:t>
            </a:r>
            <a:r>
              <a:rPr lang="en-US" sz="1200" baseline="0" dirty="0" smtClean="0"/>
              <a:t>task pane</a:t>
            </a:r>
            <a:r>
              <a:rPr lang="en-US" sz="1200" b="0" baseline="0" dirty="0" smtClean="0"/>
              <a:t>, select the 15</a:t>
            </a:r>
            <a:r>
              <a:rPr lang="en-US" sz="1200" b="0" baseline="30000" dirty="0" smtClean="0"/>
              <a:t>th</a:t>
            </a:r>
            <a:r>
              <a:rPr lang="en-US" sz="1200" b="0" baseline="0" dirty="0" smtClean="0"/>
              <a:t> animation effect (fourth stretchy effect for the text box). Click the arrow to the right of the animation effect</a:t>
            </a:r>
            <a:r>
              <a:rPr lang="en-US" sz="1200" baseline="0" dirty="0" smtClean="0"/>
              <a:t>, and </a:t>
            </a:r>
            <a:r>
              <a:rPr lang="en-US" sz="1200" b="0" baseline="0" dirty="0" smtClean="0"/>
              <a:t>then click </a:t>
            </a:r>
            <a:r>
              <a:rPr lang="en-US" sz="1200" b="1" baseline="0" dirty="0" smtClean="0"/>
              <a:t>Timing</a:t>
            </a:r>
            <a:r>
              <a:rPr lang="en-US" sz="1200" b="0" baseline="0" dirty="0" smtClean="0"/>
              <a:t>. In the </a:t>
            </a:r>
            <a:r>
              <a:rPr lang="en-US" sz="1200" b="1" baseline="0" dirty="0" smtClean="0"/>
              <a:t>Stretchy</a:t>
            </a:r>
            <a:r>
              <a:rPr lang="en-US" sz="1200" b="0" baseline="0" dirty="0" smtClean="0"/>
              <a:t> dialog box, o</a:t>
            </a:r>
            <a:r>
              <a:rPr lang="en-US" sz="1200" baseline="0" dirty="0" smtClean="0"/>
              <a:t>n the </a:t>
            </a:r>
            <a:r>
              <a:rPr lang="en-US" sz="1200" b="1" baseline="0" dirty="0" smtClean="0"/>
              <a:t>Timing</a:t>
            </a:r>
            <a:r>
              <a:rPr lang="en-US" sz="1200" baseline="0" dirty="0" smtClean="0"/>
              <a:t> tab, in the </a:t>
            </a:r>
            <a:r>
              <a:rPr lang="en-US" sz="1200" b="1" baseline="0" dirty="0" smtClean="0"/>
              <a:t>Delay </a:t>
            </a:r>
            <a:r>
              <a:rPr lang="en-US" sz="1200" baseline="0" dirty="0" smtClean="0"/>
              <a:t>box, enter </a:t>
            </a:r>
            <a:r>
              <a:rPr lang="en-US" sz="1200" b="1" baseline="0" dirty="0" smtClean="0"/>
              <a:t>2.0</a:t>
            </a:r>
            <a:r>
              <a:rPr lang="en-US" sz="1200" b="0" baseline="0" dirty="0" smtClean="0"/>
              <a:t>, and then click </a:t>
            </a:r>
            <a:r>
              <a:rPr lang="en-US" sz="1200" b="1" baseline="0" dirty="0" smtClean="0"/>
              <a:t>OK</a:t>
            </a:r>
            <a:r>
              <a:rPr lang="en-US" sz="1200" baseline="0" dirty="0" smtClean="0"/>
              <a:t>.</a:t>
            </a:r>
          </a:p>
          <a:p>
            <a:pPr marL="342900" indent="-342900">
              <a:buFont typeface="+mj-lt"/>
              <a:buNone/>
            </a:pPr>
            <a:endParaRPr lang="en-US" sz="1200" baseline="0" dirty="0" smtClean="0"/>
          </a:p>
          <a:p>
            <a: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/>
          </a:p>
          <a:p>
            <a:r>
              <a:rPr lang="en-US" sz="1200" baseline="0" dirty="0" smtClean="0"/>
              <a:t>To reproduce the background effects on this slide, do the following: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Right-click the slide background area, and then click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Format Background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In the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Format Background 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dialog box, click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Fill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 the left pane, select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Gradient fill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 the right pane, and then do the following:</a:t>
            </a:r>
          </a:p>
          <a:p>
            <a:pPr marL="685800" lvl="1" indent="-228600">
              <a:buFont typeface="Arial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the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Type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list, select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Radial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 marL="685800" lvl="1" indent="-228600">
              <a:buFont typeface="Arial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Click the button next to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Direction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and then click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 Center </a:t>
            </a:r>
            <a:r>
              <a:rPr lang="en-US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(third option from the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left).</a:t>
            </a:r>
            <a:endParaRPr lang="en-US" sz="1200" b="1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685800" lvl="1" indent="-228600">
              <a:buFont typeface="Arial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Under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Gradient stops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click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Add</a:t>
            </a:r>
            <a:r>
              <a:rPr lang="en-US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or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Remove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until three stops appear in the drop-down list.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Also under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Gradient stops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customize the gradient stops as follows:</a:t>
            </a:r>
          </a:p>
          <a:p>
            <a:pPr marL="685800" lvl="1" indent="-228600">
              <a:buFont typeface="Arial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Select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Stop 1 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 the list, and then do the following:</a:t>
            </a:r>
          </a:p>
          <a:p>
            <a:pPr marL="1143000" lvl="2" indent="-228600">
              <a:buFont typeface="Arial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the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Stop position 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box, enter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0%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 marL="1143000" lvl="2" indent="-228600">
              <a:buFont typeface="Arial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Click the button next to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Color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and then under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Theme Colors 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click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White, Background 1, Darker 5%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(second row, first option from the left). </a:t>
            </a:r>
            <a:endParaRPr lang="en-US" sz="1200" b="1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685800" lvl="1" indent="-228600">
              <a:buFont typeface="Arial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Select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Stop 2 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 the list, and then do the following: </a:t>
            </a:r>
          </a:p>
          <a:p>
            <a:pPr marL="1143000" lvl="2" indent="-228600">
              <a:buFont typeface="Arial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the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Stop position 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box, enter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34%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 marL="1143000" lvl="2" indent="-228600">
              <a:buFont typeface="Arial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Click the button next to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Color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and then under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Theme Colors 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click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White, Background 1, Darker 15% 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(third row, first option from the left). </a:t>
            </a:r>
            <a:endParaRPr lang="en-US" sz="1200" dirty="0" smtClean="0"/>
          </a:p>
          <a:p>
            <a:pPr marL="685800" lvl="1" indent="-228600">
              <a:buFont typeface="Arial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Select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Stop 3 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 the list, and then do the following: </a:t>
            </a:r>
          </a:p>
          <a:p>
            <a:pPr marL="1143000" lvl="2" indent="-228600">
              <a:buFont typeface="Arial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the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Stop position 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box, enter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100%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 marL="1143000" lvl="2" indent="-228600">
              <a:buFont typeface="Arial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Click the button next to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Color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and then under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Theme Colors 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click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White, Background 1, Darker 50%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(sixth row, first option from the left). </a:t>
            </a:r>
            <a:endParaRPr lang="en-US" sz="1200" dirty="0" smtClean="0"/>
          </a:p>
          <a:p>
            <a: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/>
          </a:p>
          <a:p>
            <a:endParaRPr lang="en-US" sz="1400" baseline="0" dirty="0" smtClean="0"/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>
          <a:xfrm>
            <a:off x="533400" y="460375"/>
            <a:ext cx="3144838" cy="2359025"/>
          </a:xfr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400" b="1" dirty="0" smtClean="0"/>
              <a:t>Custom animation effects: Grayscale picture fades to full color</a:t>
            </a:r>
          </a:p>
          <a:p>
            <a:r>
              <a:rPr lang="en-US" sz="1400" dirty="0" smtClean="0"/>
              <a:t>(Basic)</a:t>
            </a:r>
          </a:p>
          <a:p>
            <a:endParaRPr lang="en-US" sz="1200" dirty="0" smtClean="0"/>
          </a:p>
          <a:p>
            <a:endParaRPr lang="en-US" sz="1200" dirty="0" smtClean="0"/>
          </a:p>
          <a:p>
            <a:r>
              <a:rPr lang="en-US" sz="1200" dirty="0" smtClean="0"/>
              <a:t>To reproduce the grayscale picture effects on this slide, do the following:</a:t>
            </a: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1200" b="0" dirty="0" smtClean="0"/>
              <a:t>On the </a:t>
            </a:r>
            <a:r>
              <a:rPr lang="en-US" sz="1200" b="1" dirty="0" smtClean="0"/>
              <a:t>Home</a:t>
            </a:r>
            <a:r>
              <a:rPr lang="en-US" sz="1200" b="0" dirty="0" smtClean="0"/>
              <a:t> tab, in the </a:t>
            </a:r>
            <a:r>
              <a:rPr lang="en-US" sz="1200" b="1" dirty="0" smtClean="0"/>
              <a:t>Slides</a:t>
            </a:r>
            <a:r>
              <a:rPr lang="en-US" sz="1200" b="0" dirty="0" smtClean="0"/>
              <a:t> group, click </a:t>
            </a:r>
            <a:r>
              <a:rPr lang="en-US" sz="1200" b="1" dirty="0" smtClean="0"/>
              <a:t>Layout</a:t>
            </a:r>
            <a:r>
              <a:rPr lang="en-US" sz="1200" b="0" dirty="0" smtClean="0"/>
              <a:t>, and then click</a:t>
            </a:r>
            <a:r>
              <a:rPr lang="en-US" sz="1200" b="0" baseline="0" dirty="0" smtClean="0"/>
              <a:t> </a:t>
            </a:r>
            <a:r>
              <a:rPr lang="en-US" sz="1200" b="1" baseline="0" dirty="0" smtClean="0"/>
              <a:t>Blank</a:t>
            </a:r>
            <a:r>
              <a:rPr lang="en-US" sz="1200" b="0" baseline="0" dirty="0" smtClean="0"/>
              <a:t>. </a:t>
            </a: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1200" b="0" dirty="0" smtClean="0"/>
              <a:t>On the </a:t>
            </a:r>
            <a:r>
              <a:rPr lang="en-US" sz="1200" b="1" dirty="0" smtClean="0"/>
              <a:t>Insert tab</a:t>
            </a:r>
            <a:r>
              <a:rPr lang="en-US" sz="1200" b="0" dirty="0" smtClean="0"/>
              <a:t>, in the </a:t>
            </a:r>
            <a:r>
              <a:rPr lang="en-US" sz="1200" b="1" dirty="0" smtClean="0"/>
              <a:t>Illustrations</a:t>
            </a:r>
            <a:r>
              <a:rPr lang="en-US" sz="1200" dirty="0" smtClean="0"/>
              <a:t> group, click </a:t>
            </a:r>
            <a:r>
              <a:rPr lang="en-US" sz="1200" b="1" dirty="0" smtClean="0"/>
              <a:t>Picture</a:t>
            </a:r>
            <a:r>
              <a:rPr lang="en-US" sz="1200" b="0" dirty="0" smtClean="0"/>
              <a:t>.</a:t>
            </a:r>
            <a:r>
              <a:rPr lang="en-US" sz="1200" b="0" baseline="0" dirty="0" smtClean="0"/>
              <a:t> </a:t>
            </a:r>
            <a:r>
              <a:rPr lang="en-US" sz="1200" i="0" baseline="0" dirty="0" smtClean="0"/>
              <a:t>In the </a:t>
            </a:r>
            <a:r>
              <a:rPr lang="en-US" sz="1200" b="1" i="0" baseline="0" dirty="0" smtClean="0"/>
              <a:t>Insert Picture</a:t>
            </a:r>
            <a:r>
              <a:rPr lang="en-US" sz="1200" i="0" baseline="0" dirty="0" smtClean="0"/>
              <a:t> dialog box, select a color picture and then click </a:t>
            </a:r>
            <a:r>
              <a:rPr lang="en-US" sz="1200" b="1" i="0" baseline="0" dirty="0" smtClean="0"/>
              <a:t>Insert</a:t>
            </a:r>
            <a:r>
              <a:rPr lang="en-US" sz="1200" i="0" baseline="0" dirty="0" smtClean="0"/>
              <a:t>. </a:t>
            </a: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On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the slide, s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elect the picture. Under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Picture Tools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on the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Format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tab, in the bottom right corner of the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Size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group, click the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Size and Position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dialog box launcher. In the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Size and Position 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dialog box, on the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Size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tab, resize or crop the picture as needed so that under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Size and rotate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the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Height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box is set to </a:t>
            </a:r>
            <a:r>
              <a:rPr lang="en-US" sz="1200" b="1" baseline="0" dirty="0" smtClean="0"/>
              <a:t>4.15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”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and the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Width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box is set to </a:t>
            </a:r>
            <a:r>
              <a:rPr lang="en-US" sz="1200" b="1" baseline="0" dirty="0" smtClean="0"/>
              <a:t>6.25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”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Resize the picture under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Size and rotate 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by entering values into the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Height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and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Width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boxes. Crop the picture under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Crop from 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by entering values into the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Left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Right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Top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and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Bottom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boxes. </a:t>
            </a: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1200" b="0" baseline="0" dirty="0" smtClean="0">
                <a:latin typeface="+mn-lt"/>
              </a:rPr>
              <a:t>Under </a:t>
            </a:r>
            <a:r>
              <a:rPr lang="en-US" sz="1200" b="1" dirty="0" smtClean="0"/>
              <a:t>Picture</a:t>
            </a:r>
            <a:r>
              <a:rPr lang="en-US" sz="1200" baseline="0" dirty="0" smtClean="0"/>
              <a:t> </a:t>
            </a:r>
            <a:r>
              <a:rPr lang="en-US" sz="1200" b="1" baseline="0" dirty="0" smtClean="0"/>
              <a:t>Tools</a:t>
            </a:r>
            <a:r>
              <a:rPr lang="en-US" sz="1200" b="0" baseline="0" dirty="0" smtClean="0"/>
              <a:t>, on the </a:t>
            </a:r>
            <a:r>
              <a:rPr lang="en-US" sz="1200" b="1" baseline="0" dirty="0" smtClean="0"/>
              <a:t>Format</a:t>
            </a:r>
            <a:r>
              <a:rPr lang="en-US" sz="1200" baseline="0" dirty="0" smtClean="0"/>
              <a:t> tab, in the </a:t>
            </a:r>
            <a:r>
              <a:rPr lang="en-US" sz="1200" b="1" baseline="0" dirty="0" smtClean="0"/>
              <a:t>Adjust</a:t>
            </a:r>
            <a:r>
              <a:rPr lang="en-US" sz="1200" baseline="0" dirty="0" smtClean="0"/>
              <a:t> group, click </a:t>
            </a:r>
            <a:r>
              <a:rPr lang="en-US" sz="1200" b="1" baseline="0" dirty="0" smtClean="0"/>
              <a:t>Recolor</a:t>
            </a:r>
            <a:r>
              <a:rPr lang="en-US" sz="1200" baseline="0" dirty="0" smtClean="0"/>
              <a:t>, and then under </a:t>
            </a:r>
            <a:r>
              <a:rPr lang="en-US" sz="1200" b="1" baseline="0" dirty="0" smtClean="0"/>
              <a:t>Color Modes</a:t>
            </a:r>
            <a:r>
              <a:rPr lang="en-US" sz="1200" baseline="0" dirty="0" smtClean="0"/>
              <a:t> click </a:t>
            </a:r>
            <a:r>
              <a:rPr lang="en-US" sz="1200" b="1" baseline="0" dirty="0" smtClean="0"/>
              <a:t>Grayscale </a:t>
            </a:r>
            <a:r>
              <a:rPr lang="en-US" sz="1200" b="0" baseline="0" dirty="0" smtClean="0"/>
              <a:t>(first option from the left)</a:t>
            </a:r>
            <a:r>
              <a:rPr lang="en-US" sz="1200" baseline="0" dirty="0" smtClean="0"/>
              <a:t>.</a:t>
            </a: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1200" baseline="0" dirty="0" smtClean="0"/>
              <a:t>Right-click the grayscale picture, and then click </a:t>
            </a:r>
            <a:r>
              <a:rPr lang="en-US" sz="1200" b="1" baseline="0" dirty="0" smtClean="0"/>
              <a:t>Format Picture</a:t>
            </a:r>
            <a:r>
              <a:rPr lang="en-US" sz="1200" baseline="0" dirty="0" smtClean="0"/>
              <a:t>. In the </a:t>
            </a:r>
            <a:r>
              <a:rPr lang="en-US" sz="1200" b="1" baseline="0" dirty="0" smtClean="0"/>
              <a:t>Format Picture</a:t>
            </a:r>
            <a:r>
              <a:rPr lang="en-US" sz="1200" baseline="0" dirty="0" smtClean="0"/>
              <a:t> dialog box, in the left pane, click </a:t>
            </a:r>
            <a:r>
              <a:rPr lang="en-US" sz="1200" b="1" baseline="0" dirty="0" smtClean="0"/>
              <a:t>Shadow</a:t>
            </a:r>
            <a:r>
              <a:rPr lang="en-US" sz="1200" b="0" baseline="0" dirty="0" smtClean="0"/>
              <a:t>.</a:t>
            </a:r>
            <a:r>
              <a:rPr lang="en-US" sz="1200" baseline="0" dirty="0" smtClean="0"/>
              <a:t> In the </a:t>
            </a:r>
            <a:r>
              <a:rPr lang="en-US" sz="1200" b="1" baseline="0" dirty="0" smtClean="0"/>
              <a:t>Shadow</a:t>
            </a:r>
            <a:r>
              <a:rPr lang="en-US" sz="1200" baseline="0" dirty="0" smtClean="0"/>
              <a:t> pane, click the button next to </a:t>
            </a:r>
            <a:r>
              <a:rPr lang="en-US" sz="1200" b="1" baseline="0" dirty="0" smtClean="0"/>
              <a:t>Presets</a:t>
            </a:r>
            <a:r>
              <a:rPr lang="en-US" sz="1200" baseline="0" dirty="0" smtClean="0"/>
              <a:t>, and then under </a:t>
            </a:r>
            <a:r>
              <a:rPr lang="en-US" sz="1200" b="1" baseline="0" dirty="0" smtClean="0"/>
              <a:t>Outer</a:t>
            </a:r>
            <a:r>
              <a:rPr lang="en-US" sz="1200" baseline="0" dirty="0" smtClean="0"/>
              <a:t> click </a:t>
            </a:r>
            <a:r>
              <a:rPr lang="en-US" sz="1200" b="1" baseline="0" dirty="0" smtClean="0"/>
              <a:t>Offset Diagonal Top Right </a:t>
            </a:r>
            <a:r>
              <a:rPr lang="en-US" sz="1200" baseline="0" dirty="0" smtClean="0"/>
              <a:t>(third row, first option on the left).</a:t>
            </a: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1200" baseline="0" dirty="0" smtClean="0"/>
              <a:t>On the </a:t>
            </a:r>
            <a:r>
              <a:rPr lang="en-US" sz="1200" b="1" baseline="0" dirty="0" smtClean="0"/>
              <a:t>Home</a:t>
            </a:r>
            <a:r>
              <a:rPr lang="en-US" sz="1200" baseline="0" dirty="0" smtClean="0"/>
              <a:t> tab, in the </a:t>
            </a:r>
            <a:r>
              <a:rPr lang="en-US" sz="1200" b="1" baseline="0" dirty="0" smtClean="0"/>
              <a:t>Drawing</a:t>
            </a:r>
            <a:r>
              <a:rPr lang="en-US" sz="1200" baseline="0" dirty="0" smtClean="0"/>
              <a:t> group, click </a:t>
            </a:r>
            <a:r>
              <a:rPr lang="en-US" sz="1200" b="1" baseline="0" dirty="0" smtClean="0"/>
              <a:t>Arrange</a:t>
            </a:r>
            <a:r>
              <a:rPr lang="en-US" sz="1200" baseline="0" dirty="0" smtClean="0"/>
              <a:t>, point to </a:t>
            </a:r>
            <a:r>
              <a:rPr lang="en-US" sz="1200" b="1" baseline="0" dirty="0" smtClean="0"/>
              <a:t>Align</a:t>
            </a:r>
            <a:r>
              <a:rPr lang="en-US" sz="1200" baseline="0" dirty="0" smtClean="0"/>
              <a:t>, and then do the following: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1200" baseline="0" dirty="0" smtClean="0"/>
              <a:t>Click </a:t>
            </a:r>
            <a:r>
              <a:rPr lang="en-US" sz="1200" b="1" baseline="0" dirty="0" smtClean="0"/>
              <a:t>Align to Slide</a:t>
            </a:r>
            <a:r>
              <a:rPr lang="en-US" sz="1200" baseline="0" dirty="0" smtClean="0"/>
              <a:t>.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1200" baseline="0" dirty="0" smtClean="0"/>
              <a:t>Click </a:t>
            </a:r>
            <a:r>
              <a:rPr lang="en-US" sz="1200" b="1" baseline="0" dirty="0" smtClean="0"/>
              <a:t>Align Middle</a:t>
            </a:r>
            <a:r>
              <a:rPr lang="en-US" sz="1200" baseline="0" dirty="0" smtClean="0"/>
              <a:t>.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1200" baseline="0" dirty="0" smtClean="0"/>
              <a:t>Click </a:t>
            </a:r>
            <a:r>
              <a:rPr lang="en-US" sz="1200" b="1" baseline="0" dirty="0" smtClean="0"/>
              <a:t>Align Center</a:t>
            </a:r>
            <a:r>
              <a:rPr lang="en-US" sz="1200" baseline="0" dirty="0" smtClean="0"/>
              <a:t>.</a:t>
            </a: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lang="en-US" sz="1200" baseline="0" dirty="0" smtClean="0"/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lang="en-US" sz="1200" baseline="0" dirty="0" smtClean="0"/>
          </a:p>
          <a:p>
            <a:r>
              <a:rPr lang="en-US" sz="1200" dirty="0" smtClean="0"/>
              <a:t>To reproduce the full-color picture effects on this slide, do the following:</a:t>
            </a: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1200" baseline="0" dirty="0" smtClean="0"/>
              <a:t>Select the grayscale picture. On the </a:t>
            </a:r>
            <a:r>
              <a:rPr lang="en-US" sz="1200" b="1" baseline="0" dirty="0" smtClean="0"/>
              <a:t>Home</a:t>
            </a:r>
            <a:r>
              <a:rPr lang="en-US" sz="1200" baseline="0" dirty="0" smtClean="0"/>
              <a:t> tab, in the </a:t>
            </a:r>
            <a:r>
              <a:rPr lang="en-US" sz="1200" b="1" baseline="0" dirty="0" smtClean="0"/>
              <a:t>Clipboard</a:t>
            </a:r>
            <a:r>
              <a:rPr lang="en-US" sz="1200" baseline="0" dirty="0" smtClean="0"/>
              <a:t> group, click the arrow under </a:t>
            </a:r>
            <a:r>
              <a:rPr lang="en-US" sz="1200" b="1" baseline="0" dirty="0" smtClean="0"/>
              <a:t>Paste</a:t>
            </a:r>
            <a:r>
              <a:rPr lang="en-US" sz="1200" baseline="0" dirty="0" smtClean="0"/>
              <a:t>, and then click </a:t>
            </a:r>
            <a:r>
              <a:rPr lang="en-US" sz="1200" b="1" baseline="0" dirty="0" smtClean="0"/>
              <a:t>Duplicate</a:t>
            </a:r>
            <a:r>
              <a:rPr lang="en-US" sz="1200" baseline="0" dirty="0" smtClean="0"/>
              <a:t>.</a:t>
            </a: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1200" baseline="0" dirty="0" smtClean="0"/>
              <a:t>Select the duplicate picture. </a:t>
            </a:r>
            <a:r>
              <a:rPr lang="en-US" sz="1200" b="0" baseline="0" dirty="0" smtClean="0">
                <a:latin typeface="+mn-lt"/>
              </a:rPr>
              <a:t>Under </a:t>
            </a:r>
            <a:r>
              <a:rPr lang="en-US" sz="1200" b="1" dirty="0" smtClean="0"/>
              <a:t>Picture</a:t>
            </a:r>
            <a:r>
              <a:rPr lang="en-US" sz="1200" baseline="0" dirty="0" smtClean="0"/>
              <a:t> </a:t>
            </a:r>
            <a:r>
              <a:rPr lang="en-US" sz="1200" b="1" baseline="0" dirty="0" smtClean="0"/>
              <a:t>Tools</a:t>
            </a:r>
            <a:r>
              <a:rPr lang="en-US" sz="1200" b="0" baseline="0" dirty="0" smtClean="0"/>
              <a:t>, on the </a:t>
            </a:r>
            <a:r>
              <a:rPr lang="en-US" sz="1200" b="1" baseline="0" dirty="0" smtClean="0"/>
              <a:t>Format</a:t>
            </a:r>
            <a:r>
              <a:rPr lang="en-US" sz="1200" baseline="0" dirty="0" smtClean="0"/>
              <a:t> tab, in the </a:t>
            </a:r>
            <a:r>
              <a:rPr lang="en-US" sz="1200" b="1" baseline="0" dirty="0" smtClean="0"/>
              <a:t>Adjust</a:t>
            </a:r>
            <a:r>
              <a:rPr lang="en-US" sz="1200" baseline="0" dirty="0" smtClean="0"/>
              <a:t> group, click </a:t>
            </a:r>
            <a:r>
              <a:rPr lang="en-US" sz="1200" b="1" baseline="0" dirty="0" smtClean="0"/>
              <a:t>Recolor</a:t>
            </a:r>
            <a:r>
              <a:rPr lang="en-US" sz="1200" baseline="0" dirty="0" smtClean="0"/>
              <a:t>, and then under </a:t>
            </a:r>
            <a:r>
              <a:rPr lang="en-US" sz="1200" b="1" baseline="0" dirty="0" smtClean="0"/>
              <a:t>No Recolor</a:t>
            </a:r>
            <a:r>
              <a:rPr lang="en-US" sz="1200" b="0" baseline="0" dirty="0" smtClean="0"/>
              <a:t> click </a:t>
            </a:r>
            <a:r>
              <a:rPr lang="en-US" sz="1200" b="1" baseline="0" dirty="0" smtClean="0"/>
              <a:t>No Recolor</a:t>
            </a:r>
            <a:r>
              <a:rPr lang="en-US" sz="1200" b="0" baseline="0" dirty="0" smtClean="0"/>
              <a:t>.</a:t>
            </a: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1200" baseline="0" dirty="0" smtClean="0"/>
              <a:t>On the </a:t>
            </a:r>
            <a:r>
              <a:rPr lang="en-US" sz="1200" b="1" baseline="0" dirty="0" smtClean="0"/>
              <a:t>Home</a:t>
            </a:r>
            <a:r>
              <a:rPr lang="en-US" sz="1200" baseline="0" dirty="0" smtClean="0"/>
              <a:t> tab, in the </a:t>
            </a:r>
            <a:r>
              <a:rPr lang="en-US" sz="1200" b="1" baseline="0" dirty="0" smtClean="0"/>
              <a:t>Drawing</a:t>
            </a:r>
            <a:r>
              <a:rPr lang="en-US" sz="1200" baseline="0" dirty="0" smtClean="0"/>
              <a:t> group, click </a:t>
            </a:r>
            <a:r>
              <a:rPr lang="en-US" sz="1200" b="1" baseline="0" dirty="0" smtClean="0"/>
              <a:t>Arrange</a:t>
            </a:r>
            <a:r>
              <a:rPr lang="en-US" sz="1200" baseline="0" dirty="0" smtClean="0"/>
              <a:t>, point to </a:t>
            </a:r>
            <a:r>
              <a:rPr lang="en-US" sz="1200" b="1" baseline="0" dirty="0" smtClean="0"/>
              <a:t>Align</a:t>
            </a:r>
            <a:r>
              <a:rPr lang="en-US" sz="1200" baseline="0" dirty="0" smtClean="0"/>
              <a:t>, and then do the following: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1200" baseline="0" dirty="0" smtClean="0"/>
              <a:t>Click </a:t>
            </a:r>
            <a:r>
              <a:rPr lang="en-US" sz="1200" b="1" baseline="0" dirty="0" smtClean="0"/>
              <a:t>Align to Slide</a:t>
            </a:r>
            <a:r>
              <a:rPr lang="en-US" sz="1200" baseline="0" dirty="0" smtClean="0"/>
              <a:t>.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1200" baseline="0" dirty="0" smtClean="0"/>
              <a:t>Click </a:t>
            </a:r>
            <a:r>
              <a:rPr lang="en-US" sz="1200" b="1" baseline="0" dirty="0" smtClean="0"/>
              <a:t>Align Middle</a:t>
            </a:r>
            <a:r>
              <a:rPr lang="en-US" sz="1200" baseline="0" dirty="0" smtClean="0"/>
              <a:t>.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1200" baseline="0" dirty="0" smtClean="0"/>
              <a:t>Click </a:t>
            </a:r>
            <a:r>
              <a:rPr lang="en-US" sz="1200" b="1" baseline="0" dirty="0" smtClean="0"/>
              <a:t>Align Center</a:t>
            </a:r>
            <a:r>
              <a:rPr lang="en-US" sz="1200" baseline="0" dirty="0" smtClean="0"/>
              <a:t>.</a:t>
            </a:r>
          </a:p>
          <a:p>
            <a: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lang="en-US" sz="1200" baseline="0" dirty="0" smtClean="0"/>
          </a:p>
          <a:p>
            <a: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lang="en-US" sz="1200" baseline="0" dirty="0" smtClean="0"/>
          </a:p>
          <a:p>
            <a: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/>
              <a:t>To reproduce the animation effects on this slide, do the following: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baseline="0" dirty="0" smtClean="0"/>
              <a:t>On the </a:t>
            </a:r>
            <a:r>
              <a:rPr lang="en-US" sz="1200" b="1" baseline="0" dirty="0" smtClean="0"/>
              <a:t>Animations</a:t>
            </a:r>
            <a:r>
              <a:rPr lang="en-US" sz="1200" baseline="0" dirty="0" smtClean="0"/>
              <a:t> tab, in the </a:t>
            </a:r>
            <a:r>
              <a:rPr lang="en-US" sz="1200" b="1" baseline="0" dirty="0" smtClean="0"/>
              <a:t>Animations</a:t>
            </a:r>
            <a:r>
              <a:rPr lang="en-US" sz="1200" baseline="0" dirty="0" smtClean="0"/>
              <a:t> group, click </a:t>
            </a:r>
            <a:r>
              <a:rPr lang="en-US" sz="1200" b="1" baseline="0" dirty="0" smtClean="0"/>
              <a:t>Custom</a:t>
            </a:r>
            <a:r>
              <a:rPr lang="en-US" sz="1200" baseline="0" dirty="0" smtClean="0"/>
              <a:t> </a:t>
            </a:r>
            <a:r>
              <a:rPr lang="en-US" sz="1200" b="1" baseline="0" dirty="0" smtClean="0"/>
              <a:t>Animation</a:t>
            </a:r>
            <a:r>
              <a:rPr lang="en-US" sz="1200" baseline="0" dirty="0" smtClean="0"/>
              <a:t>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baseline="0" dirty="0" smtClean="0"/>
              <a:t>On the slide, select the full-color picture, and then do the following </a:t>
            </a:r>
            <a:r>
              <a:rPr lang="en-US" sz="1200" b="0" baseline="0" dirty="0" smtClean="0"/>
              <a:t>in the </a:t>
            </a:r>
            <a:r>
              <a:rPr lang="en-US" sz="1200" b="1" baseline="0" dirty="0" smtClean="0"/>
              <a:t>Custom</a:t>
            </a:r>
            <a:r>
              <a:rPr lang="en-US" sz="1200" baseline="0" dirty="0" smtClean="0"/>
              <a:t> </a:t>
            </a:r>
            <a:r>
              <a:rPr lang="en-US" sz="1200" b="1" baseline="0" dirty="0" smtClean="0"/>
              <a:t>Animation</a:t>
            </a:r>
            <a:r>
              <a:rPr lang="en-US" sz="1200" baseline="0" dirty="0" smtClean="0"/>
              <a:t> </a:t>
            </a:r>
            <a:r>
              <a:rPr lang="en-US" sz="1200" b="0" baseline="0" dirty="0" smtClean="0"/>
              <a:t>task pane</a:t>
            </a:r>
            <a:r>
              <a:rPr lang="en-US" sz="1200" baseline="0" dirty="0" smtClean="0"/>
              <a:t>: 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sz="1200" baseline="0" dirty="0" smtClean="0"/>
              <a:t>Click </a:t>
            </a:r>
            <a:r>
              <a:rPr lang="en-US" sz="1200" b="1" baseline="0" dirty="0" smtClean="0"/>
              <a:t>Add Effect</a:t>
            </a:r>
            <a:r>
              <a:rPr lang="en-US" sz="1200" baseline="0" dirty="0" smtClean="0"/>
              <a:t>, point to </a:t>
            </a:r>
            <a:r>
              <a:rPr lang="en-US" sz="1200" b="1" baseline="0" dirty="0" smtClean="0"/>
              <a:t>Entrance</a:t>
            </a:r>
            <a:r>
              <a:rPr lang="en-US" sz="1200" baseline="0" dirty="0" smtClean="0"/>
              <a:t>, and then click </a:t>
            </a:r>
            <a:r>
              <a:rPr lang="en-US" sz="1200" b="1" baseline="0" dirty="0" smtClean="0"/>
              <a:t>More</a:t>
            </a:r>
            <a:r>
              <a:rPr lang="en-US" sz="1200" baseline="0" dirty="0" smtClean="0"/>
              <a:t> </a:t>
            </a:r>
            <a:r>
              <a:rPr lang="en-US" sz="1200" b="1" baseline="0" dirty="0" smtClean="0"/>
              <a:t>Effects</a:t>
            </a:r>
            <a:r>
              <a:rPr lang="en-US" sz="1200" b="0" baseline="0" dirty="0" smtClean="0"/>
              <a:t>. In the </a:t>
            </a:r>
            <a:r>
              <a:rPr lang="en-US" sz="1200" b="1" baseline="0" dirty="0" smtClean="0"/>
              <a:t>Add Entrance Effect </a:t>
            </a:r>
            <a:r>
              <a:rPr lang="en-US" sz="1200" b="0" baseline="0" dirty="0" smtClean="0"/>
              <a:t>dialog box,</a:t>
            </a:r>
            <a:r>
              <a:rPr lang="en-US" sz="1200" b="1" baseline="0" dirty="0" smtClean="0"/>
              <a:t> </a:t>
            </a:r>
            <a:r>
              <a:rPr lang="en-US" sz="1200" b="0" baseline="0" dirty="0" smtClean="0"/>
              <a:t>under </a:t>
            </a:r>
            <a:r>
              <a:rPr lang="en-US" sz="1200" b="1" baseline="0" dirty="0" smtClean="0"/>
              <a:t>Subtle</a:t>
            </a:r>
            <a:r>
              <a:rPr lang="en-US" sz="1200" b="0" baseline="0" dirty="0" smtClean="0"/>
              <a:t>, click </a:t>
            </a:r>
            <a:r>
              <a:rPr lang="en-US" sz="1200" b="1" baseline="0" dirty="0" smtClean="0"/>
              <a:t>Fade</a:t>
            </a:r>
            <a:r>
              <a:rPr lang="en-US" sz="1200" b="0" baseline="0" dirty="0" smtClean="0"/>
              <a:t>, and then click </a:t>
            </a:r>
            <a:r>
              <a:rPr lang="en-US" sz="1200" b="1" baseline="0" dirty="0" smtClean="0"/>
              <a:t>OK</a:t>
            </a:r>
            <a:r>
              <a:rPr lang="en-US" sz="1200" b="0" baseline="0" dirty="0" smtClean="0"/>
              <a:t>.</a:t>
            </a:r>
          </a:p>
          <a:p>
            <a:pPr marL="1143000" marR="0" lvl="2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sz="1200" b="0" baseline="0" dirty="0" smtClean="0"/>
              <a:t>Under </a:t>
            </a:r>
            <a:r>
              <a:rPr lang="en-US" sz="1200" b="1" baseline="0" dirty="0" smtClean="0"/>
              <a:t>Modify: Fade</a:t>
            </a:r>
            <a:r>
              <a:rPr lang="en-US" sz="1200" b="0" baseline="0" dirty="0" smtClean="0"/>
              <a:t>, in the </a:t>
            </a:r>
            <a:r>
              <a:rPr lang="en-US" sz="1200" b="1" baseline="0" dirty="0" smtClean="0"/>
              <a:t>Start </a:t>
            </a:r>
            <a:r>
              <a:rPr lang="en-US" sz="1200" b="0" baseline="0" dirty="0" smtClean="0"/>
              <a:t>list, select </a:t>
            </a:r>
            <a:r>
              <a:rPr lang="en-US" sz="1200" b="1" baseline="0" dirty="0" smtClean="0"/>
              <a:t>With Previous</a:t>
            </a:r>
            <a:r>
              <a:rPr lang="en-US" sz="1200" b="0" baseline="0" dirty="0" smtClean="0"/>
              <a:t>.</a:t>
            </a:r>
          </a:p>
          <a:p>
            <a:pPr marL="1143000" marR="0" lvl="2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sz="1200" b="0" baseline="0" dirty="0" smtClean="0"/>
              <a:t>Under </a:t>
            </a:r>
            <a:r>
              <a:rPr lang="en-US" sz="1200" b="1" baseline="0" dirty="0" smtClean="0"/>
              <a:t>Modify: Fade</a:t>
            </a:r>
            <a:r>
              <a:rPr lang="en-US" sz="1200" b="0" baseline="0" dirty="0" smtClean="0"/>
              <a:t>, in the </a:t>
            </a:r>
            <a:r>
              <a:rPr lang="en-US" sz="1200" b="1" baseline="0" dirty="0" smtClean="0"/>
              <a:t>Speed </a:t>
            </a:r>
            <a:r>
              <a:rPr lang="en-US" sz="1200" b="0" baseline="0" dirty="0" smtClean="0"/>
              <a:t>list, select </a:t>
            </a:r>
            <a:r>
              <a:rPr lang="en-US" sz="1200" b="1" baseline="0" dirty="0" smtClean="0"/>
              <a:t>Slow.</a:t>
            </a:r>
            <a:endParaRPr lang="en-US" sz="1200" baseline="0" dirty="0" smtClean="0"/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1200" baseline="0" dirty="0" smtClean="0"/>
              <a:t>Click </a:t>
            </a:r>
            <a:r>
              <a:rPr lang="en-US" sz="1200" b="1" baseline="0" dirty="0" smtClean="0"/>
              <a:t>Add Effect</a:t>
            </a:r>
            <a:r>
              <a:rPr lang="en-US" sz="1200" baseline="0" dirty="0" smtClean="0"/>
              <a:t>, point to </a:t>
            </a:r>
            <a:r>
              <a:rPr lang="en-US" sz="1200" b="1" baseline="0" dirty="0" smtClean="0"/>
              <a:t>Entrance</a:t>
            </a:r>
            <a:r>
              <a:rPr lang="en-US" sz="1200" baseline="0" dirty="0" smtClean="0"/>
              <a:t>, and then click </a:t>
            </a:r>
            <a:r>
              <a:rPr lang="en-US" sz="1200" b="1" baseline="0" dirty="0" smtClean="0"/>
              <a:t>More</a:t>
            </a:r>
            <a:r>
              <a:rPr lang="en-US" sz="1200" baseline="0" dirty="0" smtClean="0"/>
              <a:t> </a:t>
            </a:r>
            <a:r>
              <a:rPr lang="en-US" sz="1200" b="1" baseline="0" dirty="0" smtClean="0"/>
              <a:t>Effects</a:t>
            </a:r>
            <a:r>
              <a:rPr lang="en-US" sz="1200" b="0" baseline="0" dirty="0" smtClean="0"/>
              <a:t>. In the </a:t>
            </a:r>
            <a:r>
              <a:rPr lang="en-US" sz="1200" b="1" baseline="0" dirty="0" smtClean="0"/>
              <a:t>Add Entrance Effect </a:t>
            </a:r>
            <a:r>
              <a:rPr lang="en-US" sz="1200" b="0" baseline="0" dirty="0" smtClean="0"/>
              <a:t>dialog box,</a:t>
            </a:r>
            <a:r>
              <a:rPr lang="en-US" sz="1200" b="1" baseline="0" dirty="0" smtClean="0"/>
              <a:t> </a:t>
            </a:r>
            <a:r>
              <a:rPr lang="en-US" sz="1200" b="0" baseline="0" dirty="0" smtClean="0"/>
              <a:t>under </a:t>
            </a:r>
            <a:r>
              <a:rPr lang="en-US" sz="1200" b="1" baseline="0" dirty="0" smtClean="0"/>
              <a:t>Subtle</a:t>
            </a:r>
            <a:r>
              <a:rPr lang="en-US" sz="1200" b="0" baseline="0" dirty="0" smtClean="0"/>
              <a:t>, click </a:t>
            </a:r>
            <a:r>
              <a:rPr lang="en-US" sz="1200" b="1" baseline="0" dirty="0" smtClean="0"/>
              <a:t>Expand</a:t>
            </a:r>
            <a:r>
              <a:rPr lang="en-US" sz="1200" b="0" baseline="0" dirty="0" smtClean="0"/>
              <a:t>, and then click </a:t>
            </a:r>
            <a:r>
              <a:rPr lang="en-US" sz="1200" b="1" baseline="0" dirty="0" smtClean="0"/>
              <a:t>OK</a:t>
            </a:r>
            <a:r>
              <a:rPr lang="en-US" sz="1200" b="0" baseline="0" dirty="0" smtClean="0"/>
              <a:t>.</a:t>
            </a:r>
          </a:p>
          <a:p>
            <a:pPr marL="1143000" lvl="2" indent="-228600">
              <a:buFont typeface="Arial" pitchFamily="34" charset="0"/>
              <a:buChar char="•"/>
            </a:pPr>
            <a:r>
              <a:rPr lang="en-US" sz="1200" b="0" baseline="0" dirty="0" smtClean="0"/>
              <a:t>Under </a:t>
            </a:r>
            <a:r>
              <a:rPr lang="en-US" sz="1200" b="1" baseline="0" dirty="0" smtClean="0"/>
              <a:t>Modify: Expand</a:t>
            </a:r>
            <a:r>
              <a:rPr lang="en-US" sz="1200" b="0" baseline="0" dirty="0" smtClean="0"/>
              <a:t>, in the </a:t>
            </a:r>
            <a:r>
              <a:rPr lang="en-US" sz="1200" b="1" baseline="0" dirty="0" smtClean="0"/>
              <a:t>Start </a:t>
            </a:r>
            <a:r>
              <a:rPr lang="en-US" sz="1200" b="0" baseline="0" dirty="0" smtClean="0"/>
              <a:t>list, select </a:t>
            </a:r>
            <a:r>
              <a:rPr lang="en-US" sz="1200" b="1" baseline="0" dirty="0" smtClean="0"/>
              <a:t>With Previous</a:t>
            </a:r>
            <a:r>
              <a:rPr lang="en-US" sz="1200" b="0" baseline="0" dirty="0" smtClean="0"/>
              <a:t>.</a:t>
            </a:r>
          </a:p>
          <a:p>
            <a:pPr marL="1143000" lvl="2" indent="-228600">
              <a:buFont typeface="Arial" pitchFamily="34" charset="0"/>
              <a:buChar char="•"/>
            </a:pPr>
            <a:r>
              <a:rPr lang="en-US" sz="1200" b="0" baseline="0" dirty="0" smtClean="0"/>
              <a:t>Under </a:t>
            </a:r>
            <a:r>
              <a:rPr lang="en-US" sz="1200" b="1" baseline="0" dirty="0" smtClean="0"/>
              <a:t>Modify: Expand</a:t>
            </a:r>
            <a:r>
              <a:rPr lang="en-US" sz="1200" b="0" baseline="0" dirty="0" smtClean="0"/>
              <a:t>, in the </a:t>
            </a:r>
            <a:r>
              <a:rPr lang="en-US" sz="1200" b="1" baseline="0" dirty="0" smtClean="0"/>
              <a:t>Speed </a:t>
            </a:r>
            <a:r>
              <a:rPr lang="en-US" sz="1200" b="0" baseline="0" dirty="0" smtClean="0"/>
              <a:t>list, select </a:t>
            </a:r>
            <a:r>
              <a:rPr lang="en-US" sz="1200" b="1" baseline="0" dirty="0" smtClean="0"/>
              <a:t>Fast</a:t>
            </a:r>
            <a:r>
              <a:rPr lang="en-US" sz="1200" b="0" baseline="0" dirty="0" smtClean="0"/>
              <a:t>.</a:t>
            </a:r>
          </a:p>
          <a:p>
            <a:pPr marL="342900" indent="-342900">
              <a:buFont typeface="+mj-lt"/>
              <a:buAutoNum type="arabicPeriod"/>
            </a:pPr>
            <a:endParaRPr lang="en-US" sz="1200" b="0" baseline="0" dirty="0" smtClean="0"/>
          </a:p>
          <a:p>
            <a:endParaRPr lang="en-US" sz="1200" dirty="0" smtClean="0"/>
          </a:p>
          <a:p>
            <a:r>
              <a:rPr lang="en-US" sz="1200" baseline="0" dirty="0" smtClean="0"/>
              <a:t>To reproduce the background effects on this slide, do the following:</a:t>
            </a:r>
          </a:p>
          <a:p>
            <a:r>
              <a:rPr lang="en-US" sz="1200" baseline="0" dirty="0" smtClean="0"/>
              <a:t>On the </a:t>
            </a:r>
            <a:r>
              <a:rPr lang="en-US" sz="1200" b="1" baseline="0" dirty="0" smtClean="0"/>
              <a:t>Design </a:t>
            </a:r>
            <a:r>
              <a:rPr lang="en-US" sz="1200" baseline="0" dirty="0" smtClean="0"/>
              <a:t>tab, in the </a:t>
            </a:r>
            <a:r>
              <a:rPr lang="en-US" sz="1200" b="1" baseline="0" dirty="0" smtClean="0"/>
              <a:t>Background</a:t>
            </a:r>
            <a:r>
              <a:rPr lang="en-US" sz="1200" baseline="0" dirty="0" smtClean="0"/>
              <a:t> group, click </a:t>
            </a:r>
            <a:r>
              <a:rPr lang="en-US" sz="1200" b="1" baseline="0" dirty="0" smtClean="0"/>
              <a:t>Background</a:t>
            </a:r>
            <a:r>
              <a:rPr lang="en-US" sz="1200" baseline="0" dirty="0" smtClean="0"/>
              <a:t> </a:t>
            </a:r>
            <a:r>
              <a:rPr lang="en-US" sz="1200" b="1" baseline="0" dirty="0" smtClean="0"/>
              <a:t>Styles</a:t>
            </a:r>
            <a:r>
              <a:rPr lang="en-US" sz="1200" b="0" baseline="0" dirty="0" smtClean="0"/>
              <a:t>, and then click </a:t>
            </a:r>
            <a:r>
              <a:rPr lang="en-US" sz="1200" b="1" baseline="0" dirty="0" smtClean="0"/>
              <a:t>Style 8</a:t>
            </a:r>
            <a:r>
              <a:rPr lang="en-US" sz="1200" b="0" baseline="0" dirty="0" smtClean="0"/>
              <a:t> (second row, fourth option from the left). (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Note</a:t>
            </a:r>
            <a:r>
              <a:rPr lang="en-US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 I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 this action is taken in a PowerPoint presentation containing more than one slide, the background style will be applied to all of the slides.)</a:t>
            </a:r>
            <a:endParaRPr lang="en-US" sz="1200" b="1" baseline="0" dirty="0" smtClean="0"/>
          </a:p>
          <a:p>
            <a: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lang="en-US" sz="1400" b="1" baseline="0" dirty="0" smtClean="0"/>
          </a:p>
        </p:txBody>
      </p:sp>
      <p:sp>
        <p:nvSpPr>
          <p:cNvPr id="5" name="Slide Image Placeholder 4"/>
          <p:cNvSpPr>
            <a:spLocks noGrp="1" noRot="1" noChangeAspect="1"/>
          </p:cNvSpPr>
          <p:nvPr>
            <p:ph type="sldImg"/>
          </p:nvPr>
        </p:nvSpPr>
        <p:spPr/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400" b="1" dirty="0" smtClean="0"/>
              <a:t>Custom animation effects: Grayscale picture fades to full color</a:t>
            </a:r>
          </a:p>
          <a:p>
            <a:r>
              <a:rPr lang="en-US" sz="1400" dirty="0" smtClean="0"/>
              <a:t>(Basic)</a:t>
            </a:r>
          </a:p>
          <a:p>
            <a:endParaRPr lang="en-US" sz="1200" dirty="0" smtClean="0"/>
          </a:p>
          <a:p>
            <a:endParaRPr lang="en-US" sz="1200" dirty="0" smtClean="0"/>
          </a:p>
          <a:p>
            <a:r>
              <a:rPr lang="en-US" sz="1200" dirty="0" smtClean="0"/>
              <a:t>To reproduce the grayscale picture effects on this slide, do the following:</a:t>
            </a: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1200" b="0" dirty="0" smtClean="0"/>
              <a:t>On the </a:t>
            </a:r>
            <a:r>
              <a:rPr lang="en-US" sz="1200" b="1" dirty="0" smtClean="0"/>
              <a:t>Home</a:t>
            </a:r>
            <a:r>
              <a:rPr lang="en-US" sz="1200" b="0" dirty="0" smtClean="0"/>
              <a:t> tab, in the </a:t>
            </a:r>
            <a:r>
              <a:rPr lang="en-US" sz="1200" b="1" dirty="0" smtClean="0"/>
              <a:t>Slides</a:t>
            </a:r>
            <a:r>
              <a:rPr lang="en-US" sz="1200" b="0" dirty="0" smtClean="0"/>
              <a:t> group, click </a:t>
            </a:r>
            <a:r>
              <a:rPr lang="en-US" sz="1200" b="1" dirty="0" smtClean="0"/>
              <a:t>Layout</a:t>
            </a:r>
            <a:r>
              <a:rPr lang="en-US" sz="1200" b="0" dirty="0" smtClean="0"/>
              <a:t>, and then click</a:t>
            </a:r>
            <a:r>
              <a:rPr lang="en-US" sz="1200" b="0" baseline="0" dirty="0" smtClean="0"/>
              <a:t> </a:t>
            </a:r>
            <a:r>
              <a:rPr lang="en-US" sz="1200" b="1" baseline="0" dirty="0" smtClean="0"/>
              <a:t>Blank</a:t>
            </a:r>
            <a:r>
              <a:rPr lang="en-US" sz="1200" b="0" baseline="0" dirty="0" smtClean="0"/>
              <a:t>. </a:t>
            </a: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1200" b="0" dirty="0" smtClean="0"/>
              <a:t>On the </a:t>
            </a:r>
            <a:r>
              <a:rPr lang="en-US" sz="1200" b="1" dirty="0" smtClean="0"/>
              <a:t>Insert tab</a:t>
            </a:r>
            <a:r>
              <a:rPr lang="en-US" sz="1200" b="0" dirty="0" smtClean="0"/>
              <a:t>, in the </a:t>
            </a:r>
            <a:r>
              <a:rPr lang="en-US" sz="1200" b="1" dirty="0" smtClean="0"/>
              <a:t>Illustrations</a:t>
            </a:r>
            <a:r>
              <a:rPr lang="en-US" sz="1200" dirty="0" smtClean="0"/>
              <a:t> group, click </a:t>
            </a:r>
            <a:r>
              <a:rPr lang="en-US" sz="1200" b="1" dirty="0" smtClean="0"/>
              <a:t>Picture</a:t>
            </a:r>
            <a:r>
              <a:rPr lang="en-US" sz="1200" b="0" dirty="0" smtClean="0"/>
              <a:t>.</a:t>
            </a:r>
            <a:r>
              <a:rPr lang="en-US" sz="1200" b="0" baseline="0" dirty="0" smtClean="0"/>
              <a:t> </a:t>
            </a:r>
            <a:r>
              <a:rPr lang="en-US" sz="1200" i="0" baseline="0" dirty="0" smtClean="0"/>
              <a:t>In the </a:t>
            </a:r>
            <a:r>
              <a:rPr lang="en-US" sz="1200" b="1" i="0" baseline="0" dirty="0" smtClean="0"/>
              <a:t>Insert Picture</a:t>
            </a:r>
            <a:r>
              <a:rPr lang="en-US" sz="1200" i="0" baseline="0" dirty="0" smtClean="0"/>
              <a:t> dialog box, select a color picture and then click </a:t>
            </a:r>
            <a:r>
              <a:rPr lang="en-US" sz="1200" b="1" i="0" baseline="0" dirty="0" smtClean="0"/>
              <a:t>Insert</a:t>
            </a:r>
            <a:r>
              <a:rPr lang="en-US" sz="1200" i="0" baseline="0" dirty="0" smtClean="0"/>
              <a:t>. </a:t>
            </a: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On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the slide, s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elect the picture. Under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Picture Tools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on the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Format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tab, in the bottom right corner of the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Size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group, click the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Size and Position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dialog box launcher. In the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Size and Position 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dialog box, on the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Size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tab, resize or crop the picture as needed so that under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Size and rotate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the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Height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box is set to </a:t>
            </a:r>
            <a:r>
              <a:rPr lang="en-US" sz="1200" b="1" baseline="0" dirty="0" smtClean="0"/>
              <a:t>4.15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”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and the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Width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box is set to </a:t>
            </a:r>
            <a:r>
              <a:rPr lang="en-US" sz="1200" b="1" baseline="0" dirty="0" smtClean="0"/>
              <a:t>6.25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”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Resize the picture under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Size and rotate 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by entering values into the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Height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and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Width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boxes. Crop the picture under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Crop from 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by entering values into the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Left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Right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Top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and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Bottom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boxes. </a:t>
            </a: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1200" b="0" baseline="0" dirty="0" smtClean="0">
                <a:latin typeface="+mn-lt"/>
              </a:rPr>
              <a:t>Under </a:t>
            </a:r>
            <a:r>
              <a:rPr lang="en-US" sz="1200" b="1" dirty="0" smtClean="0"/>
              <a:t>Picture</a:t>
            </a:r>
            <a:r>
              <a:rPr lang="en-US" sz="1200" baseline="0" dirty="0" smtClean="0"/>
              <a:t> </a:t>
            </a:r>
            <a:r>
              <a:rPr lang="en-US" sz="1200" b="1" baseline="0" dirty="0" smtClean="0"/>
              <a:t>Tools</a:t>
            </a:r>
            <a:r>
              <a:rPr lang="en-US" sz="1200" b="0" baseline="0" dirty="0" smtClean="0"/>
              <a:t>, on the </a:t>
            </a:r>
            <a:r>
              <a:rPr lang="en-US" sz="1200" b="1" baseline="0" dirty="0" smtClean="0"/>
              <a:t>Format</a:t>
            </a:r>
            <a:r>
              <a:rPr lang="en-US" sz="1200" baseline="0" dirty="0" smtClean="0"/>
              <a:t> tab, in the </a:t>
            </a:r>
            <a:r>
              <a:rPr lang="en-US" sz="1200" b="1" baseline="0" dirty="0" smtClean="0"/>
              <a:t>Adjust</a:t>
            </a:r>
            <a:r>
              <a:rPr lang="en-US" sz="1200" baseline="0" dirty="0" smtClean="0"/>
              <a:t> group, click </a:t>
            </a:r>
            <a:r>
              <a:rPr lang="en-US" sz="1200" b="1" baseline="0" dirty="0" smtClean="0"/>
              <a:t>Recolor</a:t>
            </a:r>
            <a:r>
              <a:rPr lang="en-US" sz="1200" baseline="0" dirty="0" smtClean="0"/>
              <a:t>, and then under </a:t>
            </a:r>
            <a:r>
              <a:rPr lang="en-US" sz="1200" b="1" baseline="0" dirty="0" smtClean="0"/>
              <a:t>Color Modes</a:t>
            </a:r>
            <a:r>
              <a:rPr lang="en-US" sz="1200" baseline="0" dirty="0" smtClean="0"/>
              <a:t> click </a:t>
            </a:r>
            <a:r>
              <a:rPr lang="en-US" sz="1200" b="1" baseline="0" dirty="0" smtClean="0"/>
              <a:t>Grayscale </a:t>
            </a:r>
            <a:r>
              <a:rPr lang="en-US" sz="1200" b="0" baseline="0" dirty="0" smtClean="0"/>
              <a:t>(first option from the left)</a:t>
            </a:r>
            <a:r>
              <a:rPr lang="en-US" sz="1200" baseline="0" dirty="0" smtClean="0"/>
              <a:t>.</a:t>
            </a: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1200" baseline="0" dirty="0" smtClean="0"/>
              <a:t>Right-click the grayscale picture, and then click </a:t>
            </a:r>
            <a:r>
              <a:rPr lang="en-US" sz="1200" b="1" baseline="0" dirty="0" smtClean="0"/>
              <a:t>Format Picture</a:t>
            </a:r>
            <a:r>
              <a:rPr lang="en-US" sz="1200" baseline="0" dirty="0" smtClean="0"/>
              <a:t>. In the </a:t>
            </a:r>
            <a:r>
              <a:rPr lang="en-US" sz="1200" b="1" baseline="0" dirty="0" smtClean="0"/>
              <a:t>Format Picture</a:t>
            </a:r>
            <a:r>
              <a:rPr lang="en-US" sz="1200" baseline="0" dirty="0" smtClean="0"/>
              <a:t> dialog box, in the left pane, click </a:t>
            </a:r>
            <a:r>
              <a:rPr lang="en-US" sz="1200" b="1" baseline="0" dirty="0" smtClean="0"/>
              <a:t>Shadow</a:t>
            </a:r>
            <a:r>
              <a:rPr lang="en-US" sz="1200" b="0" baseline="0" dirty="0" smtClean="0"/>
              <a:t>.</a:t>
            </a:r>
            <a:r>
              <a:rPr lang="en-US" sz="1200" baseline="0" dirty="0" smtClean="0"/>
              <a:t> In the </a:t>
            </a:r>
            <a:r>
              <a:rPr lang="en-US" sz="1200" b="1" baseline="0" dirty="0" smtClean="0"/>
              <a:t>Shadow</a:t>
            </a:r>
            <a:r>
              <a:rPr lang="en-US" sz="1200" baseline="0" dirty="0" smtClean="0"/>
              <a:t> pane, click the button next to </a:t>
            </a:r>
            <a:r>
              <a:rPr lang="en-US" sz="1200" b="1" baseline="0" dirty="0" smtClean="0"/>
              <a:t>Presets</a:t>
            </a:r>
            <a:r>
              <a:rPr lang="en-US" sz="1200" baseline="0" dirty="0" smtClean="0"/>
              <a:t>, and then under </a:t>
            </a:r>
            <a:r>
              <a:rPr lang="en-US" sz="1200" b="1" baseline="0" dirty="0" smtClean="0"/>
              <a:t>Outer</a:t>
            </a:r>
            <a:r>
              <a:rPr lang="en-US" sz="1200" baseline="0" dirty="0" smtClean="0"/>
              <a:t> click </a:t>
            </a:r>
            <a:r>
              <a:rPr lang="en-US" sz="1200" b="1" baseline="0" dirty="0" smtClean="0"/>
              <a:t>Offset Diagonal Top Right </a:t>
            </a:r>
            <a:r>
              <a:rPr lang="en-US" sz="1200" baseline="0" dirty="0" smtClean="0"/>
              <a:t>(third row, first option on the left).</a:t>
            </a: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1200" baseline="0" dirty="0" smtClean="0"/>
              <a:t>On the </a:t>
            </a:r>
            <a:r>
              <a:rPr lang="en-US" sz="1200" b="1" baseline="0" dirty="0" smtClean="0"/>
              <a:t>Home</a:t>
            </a:r>
            <a:r>
              <a:rPr lang="en-US" sz="1200" baseline="0" dirty="0" smtClean="0"/>
              <a:t> tab, in the </a:t>
            </a:r>
            <a:r>
              <a:rPr lang="en-US" sz="1200" b="1" baseline="0" dirty="0" smtClean="0"/>
              <a:t>Drawing</a:t>
            </a:r>
            <a:r>
              <a:rPr lang="en-US" sz="1200" baseline="0" dirty="0" smtClean="0"/>
              <a:t> group, click </a:t>
            </a:r>
            <a:r>
              <a:rPr lang="en-US" sz="1200" b="1" baseline="0" dirty="0" smtClean="0"/>
              <a:t>Arrange</a:t>
            </a:r>
            <a:r>
              <a:rPr lang="en-US" sz="1200" baseline="0" dirty="0" smtClean="0"/>
              <a:t>, point to </a:t>
            </a:r>
            <a:r>
              <a:rPr lang="en-US" sz="1200" b="1" baseline="0" dirty="0" smtClean="0"/>
              <a:t>Align</a:t>
            </a:r>
            <a:r>
              <a:rPr lang="en-US" sz="1200" baseline="0" dirty="0" smtClean="0"/>
              <a:t>, and then do the following: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1200" baseline="0" dirty="0" smtClean="0"/>
              <a:t>Click </a:t>
            </a:r>
            <a:r>
              <a:rPr lang="en-US" sz="1200" b="1" baseline="0" dirty="0" smtClean="0"/>
              <a:t>Align to Slide</a:t>
            </a:r>
            <a:r>
              <a:rPr lang="en-US" sz="1200" baseline="0" dirty="0" smtClean="0"/>
              <a:t>.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1200" baseline="0" dirty="0" smtClean="0"/>
              <a:t>Click </a:t>
            </a:r>
            <a:r>
              <a:rPr lang="en-US" sz="1200" b="1" baseline="0" dirty="0" smtClean="0"/>
              <a:t>Align Middle</a:t>
            </a:r>
            <a:r>
              <a:rPr lang="en-US" sz="1200" baseline="0" dirty="0" smtClean="0"/>
              <a:t>.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1200" baseline="0" dirty="0" smtClean="0"/>
              <a:t>Click </a:t>
            </a:r>
            <a:r>
              <a:rPr lang="en-US" sz="1200" b="1" baseline="0" dirty="0" smtClean="0"/>
              <a:t>Align Center</a:t>
            </a:r>
            <a:r>
              <a:rPr lang="en-US" sz="1200" baseline="0" dirty="0" smtClean="0"/>
              <a:t>.</a:t>
            </a: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lang="en-US" sz="1200" baseline="0" dirty="0" smtClean="0"/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lang="en-US" sz="1200" baseline="0" dirty="0" smtClean="0"/>
          </a:p>
          <a:p>
            <a:r>
              <a:rPr lang="en-US" sz="1200" dirty="0" smtClean="0"/>
              <a:t>To reproduce the full-color picture effects on this slide, do the following:</a:t>
            </a: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1200" baseline="0" dirty="0" smtClean="0"/>
              <a:t>Select the grayscale picture. On the </a:t>
            </a:r>
            <a:r>
              <a:rPr lang="en-US" sz="1200" b="1" baseline="0" dirty="0" smtClean="0"/>
              <a:t>Home</a:t>
            </a:r>
            <a:r>
              <a:rPr lang="en-US" sz="1200" baseline="0" dirty="0" smtClean="0"/>
              <a:t> tab, in the </a:t>
            </a:r>
            <a:r>
              <a:rPr lang="en-US" sz="1200" b="1" baseline="0" dirty="0" smtClean="0"/>
              <a:t>Clipboard</a:t>
            </a:r>
            <a:r>
              <a:rPr lang="en-US" sz="1200" baseline="0" dirty="0" smtClean="0"/>
              <a:t> group, click the arrow under </a:t>
            </a:r>
            <a:r>
              <a:rPr lang="en-US" sz="1200" b="1" baseline="0" dirty="0" smtClean="0"/>
              <a:t>Paste</a:t>
            </a:r>
            <a:r>
              <a:rPr lang="en-US" sz="1200" baseline="0" dirty="0" smtClean="0"/>
              <a:t>, and then click </a:t>
            </a:r>
            <a:r>
              <a:rPr lang="en-US" sz="1200" b="1" baseline="0" dirty="0" smtClean="0"/>
              <a:t>Duplicate</a:t>
            </a:r>
            <a:r>
              <a:rPr lang="en-US" sz="1200" baseline="0" dirty="0" smtClean="0"/>
              <a:t>.</a:t>
            </a: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1200" baseline="0" dirty="0" smtClean="0"/>
              <a:t>Select the duplicate picture. </a:t>
            </a:r>
            <a:r>
              <a:rPr lang="en-US" sz="1200" b="0" baseline="0" dirty="0" smtClean="0">
                <a:latin typeface="+mn-lt"/>
              </a:rPr>
              <a:t>Under </a:t>
            </a:r>
            <a:r>
              <a:rPr lang="en-US" sz="1200" b="1" dirty="0" smtClean="0"/>
              <a:t>Picture</a:t>
            </a:r>
            <a:r>
              <a:rPr lang="en-US" sz="1200" baseline="0" dirty="0" smtClean="0"/>
              <a:t> </a:t>
            </a:r>
            <a:r>
              <a:rPr lang="en-US" sz="1200" b="1" baseline="0" dirty="0" smtClean="0"/>
              <a:t>Tools</a:t>
            </a:r>
            <a:r>
              <a:rPr lang="en-US" sz="1200" b="0" baseline="0" dirty="0" smtClean="0"/>
              <a:t>, on the </a:t>
            </a:r>
            <a:r>
              <a:rPr lang="en-US" sz="1200" b="1" baseline="0" dirty="0" smtClean="0"/>
              <a:t>Format</a:t>
            </a:r>
            <a:r>
              <a:rPr lang="en-US" sz="1200" baseline="0" dirty="0" smtClean="0"/>
              <a:t> tab, in the </a:t>
            </a:r>
            <a:r>
              <a:rPr lang="en-US" sz="1200" b="1" baseline="0" dirty="0" smtClean="0"/>
              <a:t>Adjust</a:t>
            </a:r>
            <a:r>
              <a:rPr lang="en-US" sz="1200" baseline="0" dirty="0" smtClean="0"/>
              <a:t> group, click </a:t>
            </a:r>
            <a:r>
              <a:rPr lang="en-US" sz="1200" b="1" baseline="0" dirty="0" smtClean="0"/>
              <a:t>Recolor</a:t>
            </a:r>
            <a:r>
              <a:rPr lang="en-US" sz="1200" baseline="0" dirty="0" smtClean="0"/>
              <a:t>, and then under </a:t>
            </a:r>
            <a:r>
              <a:rPr lang="en-US" sz="1200" b="1" baseline="0" dirty="0" smtClean="0"/>
              <a:t>No Recolor</a:t>
            </a:r>
            <a:r>
              <a:rPr lang="en-US" sz="1200" b="0" baseline="0" dirty="0" smtClean="0"/>
              <a:t> click </a:t>
            </a:r>
            <a:r>
              <a:rPr lang="en-US" sz="1200" b="1" baseline="0" dirty="0" smtClean="0"/>
              <a:t>No Recolor</a:t>
            </a:r>
            <a:r>
              <a:rPr lang="en-US" sz="1200" b="0" baseline="0" dirty="0" smtClean="0"/>
              <a:t>.</a:t>
            </a: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1200" baseline="0" dirty="0" smtClean="0"/>
              <a:t>On the </a:t>
            </a:r>
            <a:r>
              <a:rPr lang="en-US" sz="1200" b="1" baseline="0" dirty="0" smtClean="0"/>
              <a:t>Home</a:t>
            </a:r>
            <a:r>
              <a:rPr lang="en-US" sz="1200" baseline="0" dirty="0" smtClean="0"/>
              <a:t> tab, in the </a:t>
            </a:r>
            <a:r>
              <a:rPr lang="en-US" sz="1200" b="1" baseline="0" dirty="0" smtClean="0"/>
              <a:t>Drawing</a:t>
            </a:r>
            <a:r>
              <a:rPr lang="en-US" sz="1200" baseline="0" dirty="0" smtClean="0"/>
              <a:t> group, click </a:t>
            </a:r>
            <a:r>
              <a:rPr lang="en-US" sz="1200" b="1" baseline="0" dirty="0" smtClean="0"/>
              <a:t>Arrange</a:t>
            </a:r>
            <a:r>
              <a:rPr lang="en-US" sz="1200" baseline="0" dirty="0" smtClean="0"/>
              <a:t>, point to </a:t>
            </a:r>
            <a:r>
              <a:rPr lang="en-US" sz="1200" b="1" baseline="0" dirty="0" smtClean="0"/>
              <a:t>Align</a:t>
            </a:r>
            <a:r>
              <a:rPr lang="en-US" sz="1200" baseline="0" dirty="0" smtClean="0"/>
              <a:t>, and then do the following: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1200" baseline="0" dirty="0" smtClean="0"/>
              <a:t>Click </a:t>
            </a:r>
            <a:r>
              <a:rPr lang="en-US" sz="1200" b="1" baseline="0" dirty="0" smtClean="0"/>
              <a:t>Align to Slide</a:t>
            </a:r>
            <a:r>
              <a:rPr lang="en-US" sz="1200" baseline="0" dirty="0" smtClean="0"/>
              <a:t>.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1200" baseline="0" dirty="0" smtClean="0"/>
              <a:t>Click </a:t>
            </a:r>
            <a:r>
              <a:rPr lang="en-US" sz="1200" b="1" baseline="0" dirty="0" smtClean="0"/>
              <a:t>Align Middle</a:t>
            </a:r>
            <a:r>
              <a:rPr lang="en-US" sz="1200" baseline="0" dirty="0" smtClean="0"/>
              <a:t>.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1200" baseline="0" dirty="0" smtClean="0"/>
              <a:t>Click </a:t>
            </a:r>
            <a:r>
              <a:rPr lang="en-US" sz="1200" b="1" baseline="0" dirty="0" smtClean="0"/>
              <a:t>Align Center</a:t>
            </a:r>
            <a:r>
              <a:rPr lang="en-US" sz="1200" baseline="0" dirty="0" smtClean="0"/>
              <a:t>.</a:t>
            </a:r>
          </a:p>
          <a:p>
            <a: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lang="en-US" sz="1200" baseline="0" dirty="0" smtClean="0"/>
          </a:p>
          <a:p>
            <a: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lang="en-US" sz="1200" baseline="0" dirty="0" smtClean="0"/>
          </a:p>
          <a:p>
            <a: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/>
              <a:t>To reproduce the animation effects on this slide, do the following: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baseline="0" dirty="0" smtClean="0"/>
              <a:t>On the </a:t>
            </a:r>
            <a:r>
              <a:rPr lang="en-US" sz="1200" b="1" baseline="0" dirty="0" smtClean="0"/>
              <a:t>Animations</a:t>
            </a:r>
            <a:r>
              <a:rPr lang="en-US" sz="1200" baseline="0" dirty="0" smtClean="0"/>
              <a:t> tab, in the </a:t>
            </a:r>
            <a:r>
              <a:rPr lang="en-US" sz="1200" b="1" baseline="0" dirty="0" smtClean="0"/>
              <a:t>Animations</a:t>
            </a:r>
            <a:r>
              <a:rPr lang="en-US" sz="1200" baseline="0" dirty="0" smtClean="0"/>
              <a:t> group, click </a:t>
            </a:r>
            <a:r>
              <a:rPr lang="en-US" sz="1200" b="1" baseline="0" dirty="0" smtClean="0"/>
              <a:t>Custom</a:t>
            </a:r>
            <a:r>
              <a:rPr lang="en-US" sz="1200" baseline="0" dirty="0" smtClean="0"/>
              <a:t> </a:t>
            </a:r>
            <a:r>
              <a:rPr lang="en-US" sz="1200" b="1" baseline="0" dirty="0" smtClean="0"/>
              <a:t>Animation</a:t>
            </a:r>
            <a:r>
              <a:rPr lang="en-US" sz="1200" baseline="0" dirty="0" smtClean="0"/>
              <a:t>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baseline="0" dirty="0" smtClean="0"/>
              <a:t>On the slide, select the full-color picture, and then do the following </a:t>
            </a:r>
            <a:r>
              <a:rPr lang="en-US" sz="1200" b="0" baseline="0" dirty="0" smtClean="0"/>
              <a:t>in the </a:t>
            </a:r>
            <a:r>
              <a:rPr lang="en-US" sz="1200" b="1" baseline="0" dirty="0" smtClean="0"/>
              <a:t>Custom</a:t>
            </a:r>
            <a:r>
              <a:rPr lang="en-US" sz="1200" baseline="0" dirty="0" smtClean="0"/>
              <a:t> </a:t>
            </a:r>
            <a:r>
              <a:rPr lang="en-US" sz="1200" b="1" baseline="0" dirty="0" smtClean="0"/>
              <a:t>Animation</a:t>
            </a:r>
            <a:r>
              <a:rPr lang="en-US" sz="1200" baseline="0" dirty="0" smtClean="0"/>
              <a:t> </a:t>
            </a:r>
            <a:r>
              <a:rPr lang="en-US" sz="1200" b="0" baseline="0" dirty="0" smtClean="0"/>
              <a:t>task pane</a:t>
            </a:r>
            <a:r>
              <a:rPr lang="en-US" sz="1200" baseline="0" dirty="0" smtClean="0"/>
              <a:t>: 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sz="1200" baseline="0" dirty="0" smtClean="0"/>
              <a:t>Click </a:t>
            </a:r>
            <a:r>
              <a:rPr lang="en-US" sz="1200" b="1" baseline="0" dirty="0" smtClean="0"/>
              <a:t>Add Effect</a:t>
            </a:r>
            <a:r>
              <a:rPr lang="en-US" sz="1200" baseline="0" dirty="0" smtClean="0"/>
              <a:t>, point to </a:t>
            </a:r>
            <a:r>
              <a:rPr lang="en-US" sz="1200" b="1" baseline="0" dirty="0" smtClean="0"/>
              <a:t>Entrance</a:t>
            </a:r>
            <a:r>
              <a:rPr lang="en-US" sz="1200" baseline="0" dirty="0" smtClean="0"/>
              <a:t>, and then click </a:t>
            </a:r>
            <a:r>
              <a:rPr lang="en-US" sz="1200" b="1" baseline="0" dirty="0" smtClean="0"/>
              <a:t>More</a:t>
            </a:r>
            <a:r>
              <a:rPr lang="en-US" sz="1200" baseline="0" dirty="0" smtClean="0"/>
              <a:t> </a:t>
            </a:r>
            <a:r>
              <a:rPr lang="en-US" sz="1200" b="1" baseline="0" dirty="0" smtClean="0"/>
              <a:t>Effects</a:t>
            </a:r>
            <a:r>
              <a:rPr lang="en-US" sz="1200" b="0" baseline="0" dirty="0" smtClean="0"/>
              <a:t>. In the </a:t>
            </a:r>
            <a:r>
              <a:rPr lang="en-US" sz="1200" b="1" baseline="0" dirty="0" smtClean="0"/>
              <a:t>Add Entrance Effect </a:t>
            </a:r>
            <a:r>
              <a:rPr lang="en-US" sz="1200" b="0" baseline="0" dirty="0" smtClean="0"/>
              <a:t>dialog box,</a:t>
            </a:r>
            <a:r>
              <a:rPr lang="en-US" sz="1200" b="1" baseline="0" dirty="0" smtClean="0"/>
              <a:t> </a:t>
            </a:r>
            <a:r>
              <a:rPr lang="en-US" sz="1200" b="0" baseline="0" dirty="0" smtClean="0"/>
              <a:t>under </a:t>
            </a:r>
            <a:r>
              <a:rPr lang="en-US" sz="1200" b="1" baseline="0" dirty="0" smtClean="0"/>
              <a:t>Subtle</a:t>
            </a:r>
            <a:r>
              <a:rPr lang="en-US" sz="1200" b="0" baseline="0" dirty="0" smtClean="0"/>
              <a:t>, click </a:t>
            </a:r>
            <a:r>
              <a:rPr lang="en-US" sz="1200" b="1" baseline="0" dirty="0" smtClean="0"/>
              <a:t>Fade</a:t>
            </a:r>
            <a:r>
              <a:rPr lang="en-US" sz="1200" b="0" baseline="0" dirty="0" smtClean="0"/>
              <a:t>, and then click </a:t>
            </a:r>
            <a:r>
              <a:rPr lang="en-US" sz="1200" b="1" baseline="0" dirty="0" smtClean="0"/>
              <a:t>OK</a:t>
            </a:r>
            <a:r>
              <a:rPr lang="en-US" sz="1200" b="0" baseline="0" dirty="0" smtClean="0"/>
              <a:t>.</a:t>
            </a:r>
          </a:p>
          <a:p>
            <a:pPr marL="1143000" marR="0" lvl="2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sz="1200" b="0" baseline="0" dirty="0" smtClean="0"/>
              <a:t>Under </a:t>
            </a:r>
            <a:r>
              <a:rPr lang="en-US" sz="1200" b="1" baseline="0" dirty="0" smtClean="0"/>
              <a:t>Modify: Fade</a:t>
            </a:r>
            <a:r>
              <a:rPr lang="en-US" sz="1200" b="0" baseline="0" dirty="0" smtClean="0"/>
              <a:t>, in the </a:t>
            </a:r>
            <a:r>
              <a:rPr lang="en-US" sz="1200" b="1" baseline="0" dirty="0" smtClean="0"/>
              <a:t>Start </a:t>
            </a:r>
            <a:r>
              <a:rPr lang="en-US" sz="1200" b="0" baseline="0" dirty="0" smtClean="0"/>
              <a:t>list, select </a:t>
            </a:r>
            <a:r>
              <a:rPr lang="en-US" sz="1200" b="1" baseline="0" dirty="0" smtClean="0"/>
              <a:t>With Previous</a:t>
            </a:r>
            <a:r>
              <a:rPr lang="en-US" sz="1200" b="0" baseline="0" dirty="0" smtClean="0"/>
              <a:t>.</a:t>
            </a:r>
          </a:p>
          <a:p>
            <a:pPr marL="1143000" marR="0" lvl="2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sz="1200" b="0" baseline="0" dirty="0" smtClean="0"/>
              <a:t>Under </a:t>
            </a:r>
            <a:r>
              <a:rPr lang="en-US" sz="1200" b="1" baseline="0" dirty="0" smtClean="0"/>
              <a:t>Modify: Fade</a:t>
            </a:r>
            <a:r>
              <a:rPr lang="en-US" sz="1200" b="0" baseline="0" dirty="0" smtClean="0"/>
              <a:t>, in the </a:t>
            </a:r>
            <a:r>
              <a:rPr lang="en-US" sz="1200" b="1" baseline="0" dirty="0" smtClean="0"/>
              <a:t>Speed </a:t>
            </a:r>
            <a:r>
              <a:rPr lang="en-US" sz="1200" b="0" baseline="0" dirty="0" smtClean="0"/>
              <a:t>list, select </a:t>
            </a:r>
            <a:r>
              <a:rPr lang="en-US" sz="1200" b="1" baseline="0" dirty="0" smtClean="0"/>
              <a:t>Slow.</a:t>
            </a:r>
            <a:endParaRPr lang="en-US" sz="1200" baseline="0" dirty="0" smtClean="0"/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1200" baseline="0" dirty="0" smtClean="0"/>
              <a:t>Click </a:t>
            </a:r>
            <a:r>
              <a:rPr lang="en-US" sz="1200" b="1" baseline="0" dirty="0" smtClean="0"/>
              <a:t>Add Effect</a:t>
            </a:r>
            <a:r>
              <a:rPr lang="en-US" sz="1200" baseline="0" dirty="0" smtClean="0"/>
              <a:t>, point to </a:t>
            </a:r>
            <a:r>
              <a:rPr lang="en-US" sz="1200" b="1" baseline="0" dirty="0" smtClean="0"/>
              <a:t>Entrance</a:t>
            </a:r>
            <a:r>
              <a:rPr lang="en-US" sz="1200" baseline="0" dirty="0" smtClean="0"/>
              <a:t>, and then click </a:t>
            </a:r>
            <a:r>
              <a:rPr lang="en-US" sz="1200" b="1" baseline="0" dirty="0" smtClean="0"/>
              <a:t>More</a:t>
            </a:r>
            <a:r>
              <a:rPr lang="en-US" sz="1200" baseline="0" dirty="0" smtClean="0"/>
              <a:t> </a:t>
            </a:r>
            <a:r>
              <a:rPr lang="en-US" sz="1200" b="1" baseline="0" dirty="0" smtClean="0"/>
              <a:t>Effects</a:t>
            </a:r>
            <a:r>
              <a:rPr lang="en-US" sz="1200" b="0" baseline="0" dirty="0" smtClean="0"/>
              <a:t>. In the </a:t>
            </a:r>
            <a:r>
              <a:rPr lang="en-US" sz="1200" b="1" baseline="0" dirty="0" smtClean="0"/>
              <a:t>Add Entrance Effect </a:t>
            </a:r>
            <a:r>
              <a:rPr lang="en-US" sz="1200" b="0" baseline="0" dirty="0" smtClean="0"/>
              <a:t>dialog box,</a:t>
            </a:r>
            <a:r>
              <a:rPr lang="en-US" sz="1200" b="1" baseline="0" dirty="0" smtClean="0"/>
              <a:t> </a:t>
            </a:r>
            <a:r>
              <a:rPr lang="en-US" sz="1200" b="0" baseline="0" dirty="0" smtClean="0"/>
              <a:t>under </a:t>
            </a:r>
            <a:r>
              <a:rPr lang="en-US" sz="1200" b="1" baseline="0" dirty="0" smtClean="0"/>
              <a:t>Subtle</a:t>
            </a:r>
            <a:r>
              <a:rPr lang="en-US" sz="1200" b="0" baseline="0" dirty="0" smtClean="0"/>
              <a:t>, click </a:t>
            </a:r>
            <a:r>
              <a:rPr lang="en-US" sz="1200" b="1" baseline="0" dirty="0" smtClean="0"/>
              <a:t>Expand</a:t>
            </a:r>
            <a:r>
              <a:rPr lang="en-US" sz="1200" b="0" baseline="0" dirty="0" smtClean="0"/>
              <a:t>, and then click </a:t>
            </a:r>
            <a:r>
              <a:rPr lang="en-US" sz="1200" b="1" baseline="0" dirty="0" smtClean="0"/>
              <a:t>OK</a:t>
            </a:r>
            <a:r>
              <a:rPr lang="en-US" sz="1200" b="0" baseline="0" dirty="0" smtClean="0"/>
              <a:t>.</a:t>
            </a:r>
          </a:p>
          <a:p>
            <a:pPr marL="1143000" lvl="2" indent="-228600">
              <a:buFont typeface="Arial" pitchFamily="34" charset="0"/>
              <a:buChar char="•"/>
            </a:pPr>
            <a:r>
              <a:rPr lang="en-US" sz="1200" b="0" baseline="0" dirty="0" smtClean="0"/>
              <a:t>Under </a:t>
            </a:r>
            <a:r>
              <a:rPr lang="en-US" sz="1200" b="1" baseline="0" dirty="0" smtClean="0"/>
              <a:t>Modify: Expand</a:t>
            </a:r>
            <a:r>
              <a:rPr lang="en-US" sz="1200" b="0" baseline="0" dirty="0" smtClean="0"/>
              <a:t>, in the </a:t>
            </a:r>
            <a:r>
              <a:rPr lang="en-US" sz="1200" b="1" baseline="0" dirty="0" smtClean="0"/>
              <a:t>Start </a:t>
            </a:r>
            <a:r>
              <a:rPr lang="en-US" sz="1200" b="0" baseline="0" dirty="0" smtClean="0"/>
              <a:t>list, select </a:t>
            </a:r>
            <a:r>
              <a:rPr lang="en-US" sz="1200" b="1" baseline="0" dirty="0" smtClean="0"/>
              <a:t>With Previous</a:t>
            </a:r>
            <a:r>
              <a:rPr lang="en-US" sz="1200" b="0" baseline="0" dirty="0" smtClean="0"/>
              <a:t>.</a:t>
            </a:r>
          </a:p>
          <a:p>
            <a:pPr marL="1143000" lvl="2" indent="-228600">
              <a:buFont typeface="Arial" pitchFamily="34" charset="0"/>
              <a:buChar char="•"/>
            </a:pPr>
            <a:r>
              <a:rPr lang="en-US" sz="1200" b="0" baseline="0" dirty="0" smtClean="0"/>
              <a:t>Under </a:t>
            </a:r>
            <a:r>
              <a:rPr lang="en-US" sz="1200" b="1" baseline="0" dirty="0" smtClean="0"/>
              <a:t>Modify: Expand</a:t>
            </a:r>
            <a:r>
              <a:rPr lang="en-US" sz="1200" b="0" baseline="0" dirty="0" smtClean="0"/>
              <a:t>, in the </a:t>
            </a:r>
            <a:r>
              <a:rPr lang="en-US" sz="1200" b="1" baseline="0" dirty="0" smtClean="0"/>
              <a:t>Speed </a:t>
            </a:r>
            <a:r>
              <a:rPr lang="en-US" sz="1200" b="0" baseline="0" dirty="0" smtClean="0"/>
              <a:t>list, select </a:t>
            </a:r>
            <a:r>
              <a:rPr lang="en-US" sz="1200" b="1" baseline="0" dirty="0" smtClean="0"/>
              <a:t>Fast</a:t>
            </a:r>
            <a:r>
              <a:rPr lang="en-US" sz="1200" b="0" baseline="0" dirty="0" smtClean="0"/>
              <a:t>.</a:t>
            </a:r>
          </a:p>
          <a:p>
            <a:pPr marL="342900" indent="-342900">
              <a:buFont typeface="+mj-lt"/>
              <a:buAutoNum type="arabicPeriod"/>
            </a:pPr>
            <a:endParaRPr lang="en-US" sz="1200" b="0" baseline="0" dirty="0" smtClean="0"/>
          </a:p>
          <a:p>
            <a:endParaRPr lang="en-US" sz="1200" dirty="0" smtClean="0"/>
          </a:p>
          <a:p>
            <a:r>
              <a:rPr lang="en-US" sz="1200" baseline="0" dirty="0" smtClean="0"/>
              <a:t>To reproduce the background effects on this slide, do the following:</a:t>
            </a:r>
          </a:p>
          <a:p>
            <a:r>
              <a:rPr lang="en-US" sz="1200" baseline="0" dirty="0" smtClean="0"/>
              <a:t>On the </a:t>
            </a:r>
            <a:r>
              <a:rPr lang="en-US" sz="1200" b="1" baseline="0" dirty="0" smtClean="0"/>
              <a:t>Design </a:t>
            </a:r>
            <a:r>
              <a:rPr lang="en-US" sz="1200" baseline="0" dirty="0" smtClean="0"/>
              <a:t>tab, in the </a:t>
            </a:r>
            <a:r>
              <a:rPr lang="en-US" sz="1200" b="1" baseline="0" dirty="0" smtClean="0"/>
              <a:t>Background</a:t>
            </a:r>
            <a:r>
              <a:rPr lang="en-US" sz="1200" baseline="0" dirty="0" smtClean="0"/>
              <a:t> group, click </a:t>
            </a:r>
            <a:r>
              <a:rPr lang="en-US" sz="1200" b="1" baseline="0" dirty="0" smtClean="0"/>
              <a:t>Background</a:t>
            </a:r>
            <a:r>
              <a:rPr lang="en-US" sz="1200" baseline="0" dirty="0" smtClean="0"/>
              <a:t> </a:t>
            </a:r>
            <a:r>
              <a:rPr lang="en-US" sz="1200" b="1" baseline="0" dirty="0" smtClean="0"/>
              <a:t>Styles</a:t>
            </a:r>
            <a:r>
              <a:rPr lang="en-US" sz="1200" b="0" baseline="0" dirty="0" smtClean="0"/>
              <a:t>, and then click </a:t>
            </a:r>
            <a:r>
              <a:rPr lang="en-US" sz="1200" b="1" baseline="0" dirty="0" smtClean="0"/>
              <a:t>Style 8</a:t>
            </a:r>
            <a:r>
              <a:rPr lang="en-US" sz="1200" b="0" baseline="0" dirty="0" smtClean="0"/>
              <a:t> (second row, fourth option from the left). (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Note</a:t>
            </a:r>
            <a:r>
              <a:rPr lang="en-US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 I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 this action is taken in a PowerPoint presentation containing more than one slide, the background style will be applied to all of the slides.)</a:t>
            </a:r>
            <a:endParaRPr lang="en-US" sz="1200" b="1" baseline="0" dirty="0" smtClean="0"/>
          </a:p>
          <a:p>
            <a: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lang="en-US" sz="1400" b="1" baseline="0" dirty="0" smtClean="0"/>
          </a:p>
        </p:txBody>
      </p:sp>
      <p:sp>
        <p:nvSpPr>
          <p:cNvPr id="5" name="Slide Image Placeholder 4"/>
          <p:cNvSpPr>
            <a:spLocks noGrp="1" noRot="1" noChangeAspect="1"/>
          </p:cNvSpPr>
          <p:nvPr>
            <p:ph type="sldImg"/>
          </p:nvPr>
        </p:nvSpPr>
        <p:spPr/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400" b="1" dirty="0" smtClean="0"/>
              <a:t>Custom animation effects: faded zoom entrance and exit</a:t>
            </a:r>
            <a:r>
              <a:rPr lang="en-US" sz="1400" dirty="0" smtClean="0"/>
              <a:t/>
            </a:r>
            <a:br>
              <a:rPr lang="en-US" sz="1400" dirty="0" smtClean="0"/>
            </a:br>
            <a:r>
              <a:rPr lang="en-US" sz="1400" dirty="0" smtClean="0"/>
              <a:t>(Basic)</a:t>
            </a:r>
          </a:p>
          <a:p>
            <a:endParaRPr lang="en-US" sz="1200" dirty="0" smtClean="0"/>
          </a:p>
          <a:p>
            <a:endParaRPr lang="en-US" sz="1200" dirty="0" smtClean="0"/>
          </a:p>
          <a:p>
            <a:r>
              <a:rPr lang="en-US" sz="1200" dirty="0" smtClean="0"/>
              <a:t>To reproduce the picture effects on this slide, do the following:</a:t>
            </a: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1200" b="0" dirty="0" smtClean="0"/>
              <a:t>On the </a:t>
            </a:r>
            <a:r>
              <a:rPr lang="en-US" sz="1200" b="1" dirty="0" smtClean="0"/>
              <a:t>Home</a:t>
            </a:r>
            <a:r>
              <a:rPr lang="en-US" sz="1200" b="0" dirty="0" smtClean="0"/>
              <a:t> tab, in the </a:t>
            </a:r>
            <a:r>
              <a:rPr lang="en-US" sz="1200" b="1" dirty="0" smtClean="0"/>
              <a:t>Slides</a:t>
            </a:r>
            <a:r>
              <a:rPr lang="en-US" sz="1200" b="0" dirty="0" smtClean="0"/>
              <a:t> group, click </a:t>
            </a:r>
            <a:r>
              <a:rPr lang="en-US" sz="1200" b="1" dirty="0" smtClean="0"/>
              <a:t>Layout</a:t>
            </a:r>
            <a:r>
              <a:rPr lang="en-US" sz="1200" b="0" dirty="0" smtClean="0"/>
              <a:t>, and then click</a:t>
            </a:r>
            <a:r>
              <a:rPr lang="en-US" sz="1200" b="0" baseline="0" dirty="0" smtClean="0"/>
              <a:t> </a:t>
            </a:r>
            <a:r>
              <a:rPr lang="en-US" sz="1200" b="1" baseline="0" dirty="0" smtClean="0"/>
              <a:t>Blank</a:t>
            </a:r>
            <a:r>
              <a:rPr lang="en-US" sz="1200" b="0" baseline="0" dirty="0" smtClean="0"/>
              <a:t>. </a:t>
            </a: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1200" b="0" dirty="0" smtClean="0"/>
              <a:t>On the </a:t>
            </a:r>
            <a:r>
              <a:rPr lang="en-US" sz="1200" b="1" dirty="0" smtClean="0"/>
              <a:t>Insert tab</a:t>
            </a:r>
            <a:r>
              <a:rPr lang="en-US" sz="1200" b="0" dirty="0" smtClean="0"/>
              <a:t>, in the </a:t>
            </a:r>
            <a:r>
              <a:rPr lang="en-US" sz="1200" b="1" dirty="0" smtClean="0"/>
              <a:t>Illustrations</a:t>
            </a:r>
            <a:r>
              <a:rPr lang="en-US" sz="1200" dirty="0" smtClean="0"/>
              <a:t> group, click </a:t>
            </a:r>
            <a:r>
              <a:rPr lang="en-US" sz="1200" b="1" dirty="0" smtClean="0"/>
              <a:t>Picture</a:t>
            </a:r>
            <a:r>
              <a:rPr lang="en-US" sz="1200" b="0" dirty="0" smtClean="0"/>
              <a:t>.</a:t>
            </a:r>
            <a:r>
              <a:rPr lang="en-US" sz="1200" b="0" baseline="0" dirty="0" smtClean="0"/>
              <a:t> In the </a:t>
            </a:r>
            <a:r>
              <a:rPr lang="en-US" sz="1200" b="1" baseline="0" dirty="0" smtClean="0"/>
              <a:t>Insert Picture</a:t>
            </a:r>
            <a:r>
              <a:rPr lang="en-US" sz="1200" b="0" baseline="0" dirty="0" smtClean="0"/>
              <a:t> dialog box, s</a:t>
            </a:r>
            <a:r>
              <a:rPr lang="en-US" sz="1200" b="0" baseline="0" dirty="0" smtClean="0">
                <a:latin typeface="+mn-lt"/>
              </a:rPr>
              <a:t>elect a picture, and then click </a:t>
            </a:r>
            <a:r>
              <a:rPr lang="en-US" sz="1200" b="1" baseline="0" dirty="0" smtClean="0">
                <a:latin typeface="+mn-lt"/>
              </a:rPr>
              <a:t>Insert</a:t>
            </a:r>
            <a:r>
              <a:rPr lang="en-US" sz="1200" b="0" baseline="0" dirty="0" smtClean="0">
                <a:latin typeface="+mn-lt"/>
              </a:rPr>
              <a:t>.</a:t>
            </a: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On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the slide, s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elect the picture. Under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Picture Tools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on the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Format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tab, in the bottom right corner of the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Size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group, click the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Size and Position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dialog box launcher. In the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Size and Position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dialog box, on the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Size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tab, resize or crop the picture as needed so that under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Size and rotate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the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Height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box is set to </a:t>
            </a:r>
            <a:r>
              <a:rPr lang="en-US" sz="1200" b="1" baseline="0" dirty="0" smtClean="0"/>
              <a:t>5.5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”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and the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Width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box is set to </a:t>
            </a:r>
            <a:r>
              <a:rPr lang="en-US" sz="1200" b="1" baseline="0" dirty="0" smtClean="0"/>
              <a:t>6.5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”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Resize the picture under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Size and rotate 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by entering values into the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Height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and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Width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boxes. Crop the picture under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Crop from 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by entering values into the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Left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Right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Top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and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Bottom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boxes.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Select the picture. Under </a:t>
            </a:r>
            <a:r>
              <a:rPr lang="en-US" sz="1200" b="1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Picture Tools</a:t>
            </a:r>
            <a:r>
              <a:rPr lang="en-US" sz="120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on the </a:t>
            </a:r>
            <a:r>
              <a:rPr lang="en-US" sz="1200" b="1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Format</a:t>
            </a:r>
            <a:r>
              <a:rPr lang="en-US" sz="120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tab, in the </a:t>
            </a:r>
            <a:r>
              <a:rPr lang="en-US" sz="1200" b="1" baseline="0" dirty="0" smtClean="0"/>
              <a:t>Picture</a:t>
            </a:r>
            <a:r>
              <a:rPr lang="en-US" sz="1200" baseline="0" dirty="0" smtClean="0"/>
              <a:t> </a:t>
            </a:r>
            <a:r>
              <a:rPr lang="en-US" sz="1200" b="1" baseline="0" dirty="0" smtClean="0"/>
              <a:t>Styles</a:t>
            </a:r>
            <a:r>
              <a:rPr lang="en-US" sz="1200" baseline="0" dirty="0" smtClean="0"/>
              <a:t> group, click </a:t>
            </a:r>
            <a:r>
              <a:rPr lang="en-US" sz="1200" b="1" baseline="0" dirty="0" smtClean="0"/>
              <a:t>Picture</a:t>
            </a:r>
            <a:r>
              <a:rPr lang="en-US" sz="1200" baseline="0" dirty="0" smtClean="0"/>
              <a:t> </a:t>
            </a:r>
            <a:r>
              <a:rPr lang="en-US" sz="1200" b="1" baseline="0" dirty="0" smtClean="0"/>
              <a:t>Shape</a:t>
            </a:r>
            <a:r>
              <a:rPr lang="en-US" sz="1200" b="0" baseline="0" dirty="0" smtClean="0"/>
              <a:t>, and then under </a:t>
            </a:r>
            <a:r>
              <a:rPr lang="en-US" sz="1200" b="1" baseline="0" dirty="0" smtClean="0"/>
              <a:t>Rectangles</a:t>
            </a:r>
            <a:r>
              <a:rPr lang="en-US" sz="1200" b="0" baseline="0" dirty="0" smtClean="0"/>
              <a:t> click </a:t>
            </a:r>
            <a:r>
              <a:rPr lang="en-US" sz="1200" b="1" baseline="0" dirty="0" smtClean="0"/>
              <a:t>Rounded</a:t>
            </a:r>
            <a:r>
              <a:rPr lang="en-US" sz="1200" baseline="0" dirty="0" smtClean="0"/>
              <a:t> </a:t>
            </a:r>
            <a:r>
              <a:rPr lang="en-US" sz="1200" b="1" baseline="0" dirty="0" smtClean="0"/>
              <a:t>Rectangle </a:t>
            </a:r>
            <a:r>
              <a:rPr lang="en-US" sz="1200" b="0" baseline="0" dirty="0" smtClean="0"/>
              <a:t>(second option from the left)</a:t>
            </a:r>
            <a:r>
              <a:rPr lang="en-US" sz="1200" baseline="0" dirty="0" smtClean="0"/>
              <a:t>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baseline="0" dirty="0" smtClean="0"/>
              <a:t>On the picture, drag the yellow diamond adjustment handle toward the corner to decrease the rounding on the corners of the rectangle. 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Under </a:t>
            </a:r>
            <a:r>
              <a:rPr lang="en-US" sz="1200" b="1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Picture Tools</a:t>
            </a:r>
            <a:r>
              <a:rPr lang="en-US" sz="120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on the </a:t>
            </a:r>
            <a:r>
              <a:rPr lang="en-US" sz="1200" b="1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Format</a:t>
            </a:r>
            <a:r>
              <a:rPr lang="en-US" sz="120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tab, in the </a:t>
            </a:r>
            <a:r>
              <a:rPr lang="en-US" sz="1200" b="1" baseline="0" dirty="0" smtClean="0"/>
              <a:t>Picture</a:t>
            </a:r>
            <a:r>
              <a:rPr lang="en-US" sz="1200" baseline="0" dirty="0" smtClean="0"/>
              <a:t> </a:t>
            </a:r>
            <a:r>
              <a:rPr lang="en-US" sz="1200" b="1" baseline="0" dirty="0" smtClean="0"/>
              <a:t>Styles</a:t>
            </a:r>
            <a:r>
              <a:rPr lang="en-US" sz="1200" baseline="0" dirty="0" smtClean="0"/>
              <a:t> group, click </a:t>
            </a:r>
            <a:r>
              <a:rPr lang="en-US" sz="1200" b="1" baseline="0" dirty="0" smtClean="0"/>
              <a:t>Picture</a:t>
            </a:r>
            <a:r>
              <a:rPr lang="en-US" sz="1200" baseline="0" dirty="0" smtClean="0"/>
              <a:t> </a:t>
            </a:r>
            <a:r>
              <a:rPr lang="en-US" sz="1200" b="1" baseline="0" dirty="0" smtClean="0"/>
              <a:t>Effects</a:t>
            </a:r>
            <a:r>
              <a:rPr lang="en-US" sz="1200" b="0" baseline="0" dirty="0" smtClean="0"/>
              <a:t>,</a:t>
            </a:r>
            <a:r>
              <a:rPr lang="en-US" sz="1200" b="1" baseline="0" dirty="0" smtClean="0"/>
              <a:t> </a:t>
            </a:r>
            <a:r>
              <a:rPr lang="en-US" sz="1200" b="0" baseline="0" dirty="0" smtClean="0"/>
              <a:t>point to </a:t>
            </a:r>
            <a:r>
              <a:rPr lang="en-US" sz="1200" b="1" baseline="0" dirty="0" smtClean="0"/>
              <a:t>Shadow</a:t>
            </a:r>
            <a:r>
              <a:rPr lang="en-US" sz="1200" b="0" baseline="0" dirty="0" smtClean="0"/>
              <a:t>, and then under </a:t>
            </a:r>
            <a:r>
              <a:rPr lang="en-US" sz="1200" b="1" baseline="0" dirty="0" smtClean="0"/>
              <a:t>Outer </a:t>
            </a:r>
            <a:r>
              <a:rPr lang="en-US" sz="1200" b="0" baseline="0" dirty="0" smtClean="0"/>
              <a:t>click</a:t>
            </a:r>
            <a:r>
              <a:rPr lang="en-US" sz="1200" baseline="0" dirty="0" smtClean="0"/>
              <a:t> </a:t>
            </a:r>
            <a:r>
              <a:rPr lang="en-US" sz="1200" b="1" baseline="0" dirty="0" smtClean="0"/>
              <a:t>Offset</a:t>
            </a:r>
            <a:r>
              <a:rPr lang="en-US" sz="1200" baseline="0" dirty="0" smtClean="0"/>
              <a:t> </a:t>
            </a:r>
            <a:r>
              <a:rPr lang="en-US" sz="1200" b="1" baseline="0" dirty="0" smtClean="0"/>
              <a:t>Center </a:t>
            </a:r>
            <a:r>
              <a:rPr lang="en-US" sz="1200" b="0" baseline="0" dirty="0" smtClean="0"/>
              <a:t>(second row, second option from the left).</a:t>
            </a:r>
            <a:endParaRPr lang="en-US" sz="1200" b="0" dirty="0" smtClean="0"/>
          </a:p>
          <a:p>
            <a:endParaRPr lang="en-US" sz="1200" dirty="0" smtClean="0"/>
          </a:p>
          <a:p>
            <a:endParaRPr lang="en-US" sz="1200" dirty="0" smtClean="0"/>
          </a:p>
          <a:p>
            <a:r>
              <a:rPr lang="en-US" sz="1200" baseline="0" dirty="0" smtClean="0"/>
              <a:t>To reproduce the animation effects on this slide, do the following: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baseline="0" dirty="0" smtClean="0"/>
              <a:t>On the </a:t>
            </a:r>
            <a:r>
              <a:rPr lang="en-US" sz="1200" b="1" baseline="0" dirty="0" smtClean="0"/>
              <a:t>Animations</a:t>
            </a:r>
            <a:r>
              <a:rPr lang="en-US" sz="1200" baseline="0" dirty="0" smtClean="0"/>
              <a:t> tab, in the </a:t>
            </a:r>
            <a:r>
              <a:rPr lang="en-US" sz="1200" b="1" baseline="0" dirty="0" smtClean="0"/>
              <a:t>Animations</a:t>
            </a:r>
            <a:r>
              <a:rPr lang="en-US" sz="1200" baseline="0" dirty="0" smtClean="0"/>
              <a:t> group, click </a:t>
            </a:r>
            <a:r>
              <a:rPr lang="en-US" sz="1200" b="1" baseline="0" dirty="0" smtClean="0"/>
              <a:t>Custom</a:t>
            </a:r>
            <a:r>
              <a:rPr lang="en-US" sz="1200" baseline="0" dirty="0" smtClean="0"/>
              <a:t> </a:t>
            </a:r>
            <a:r>
              <a:rPr lang="en-US" sz="1200" b="1" baseline="0" dirty="0" smtClean="0"/>
              <a:t>Animation</a:t>
            </a:r>
            <a:r>
              <a:rPr lang="en-US" sz="1200" baseline="0" dirty="0" smtClean="0"/>
              <a:t>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baseline="0" dirty="0" smtClean="0"/>
              <a:t>On the slide, select the picture. </a:t>
            </a:r>
            <a:r>
              <a:rPr lang="en-US" sz="1200" b="0" baseline="0" dirty="0" smtClean="0"/>
              <a:t>In the </a:t>
            </a:r>
            <a:r>
              <a:rPr lang="en-US" sz="1200" b="1" baseline="0" dirty="0" smtClean="0"/>
              <a:t>Custom</a:t>
            </a:r>
            <a:r>
              <a:rPr lang="en-US" sz="1200" baseline="0" dirty="0" smtClean="0"/>
              <a:t> </a:t>
            </a:r>
            <a:r>
              <a:rPr lang="en-US" sz="1200" b="1" baseline="0" dirty="0" smtClean="0"/>
              <a:t>Animation</a:t>
            </a:r>
            <a:r>
              <a:rPr lang="en-US" sz="1200" baseline="0" dirty="0" smtClean="0"/>
              <a:t> </a:t>
            </a:r>
            <a:r>
              <a:rPr lang="en-US" sz="1200" b="0" baseline="0" dirty="0" smtClean="0"/>
              <a:t>task pane</a:t>
            </a:r>
            <a:r>
              <a:rPr lang="en-US" sz="1200" baseline="0" dirty="0" smtClean="0"/>
              <a:t>, click </a:t>
            </a:r>
            <a:r>
              <a:rPr lang="en-US" sz="1200" b="1" baseline="0" dirty="0" smtClean="0"/>
              <a:t>Add Effect</a:t>
            </a:r>
            <a:r>
              <a:rPr lang="en-US" sz="1200" baseline="0" dirty="0" smtClean="0"/>
              <a:t>, point to </a:t>
            </a:r>
            <a:r>
              <a:rPr lang="en-US" sz="1200" b="1" baseline="0" dirty="0" smtClean="0"/>
              <a:t>Entrance</a:t>
            </a:r>
            <a:r>
              <a:rPr lang="en-US" sz="1200" baseline="0" dirty="0" smtClean="0"/>
              <a:t>, and then click </a:t>
            </a:r>
            <a:r>
              <a:rPr lang="en-US" sz="1200" b="1" baseline="0" dirty="0" smtClean="0"/>
              <a:t>More</a:t>
            </a:r>
            <a:r>
              <a:rPr lang="en-US" sz="1200" baseline="0" dirty="0" smtClean="0"/>
              <a:t> </a:t>
            </a:r>
            <a:r>
              <a:rPr lang="en-US" sz="1200" b="1" baseline="0" dirty="0" smtClean="0"/>
              <a:t>Effects</a:t>
            </a:r>
            <a:r>
              <a:rPr lang="en-US" sz="1200" b="0" baseline="0" dirty="0" smtClean="0"/>
              <a:t>. In the </a:t>
            </a:r>
            <a:r>
              <a:rPr lang="en-US" sz="1200" b="1" baseline="0" dirty="0" smtClean="0"/>
              <a:t>Add Entrance Effect </a:t>
            </a:r>
            <a:r>
              <a:rPr lang="en-US" sz="1200" b="0" baseline="0" dirty="0" smtClean="0"/>
              <a:t>dialog box, under </a:t>
            </a:r>
            <a:r>
              <a:rPr lang="en-US" sz="1200" b="1" baseline="0" dirty="0" smtClean="0"/>
              <a:t>Subtle</a:t>
            </a:r>
            <a:r>
              <a:rPr lang="en-US" sz="1200" b="0" baseline="0" dirty="0" smtClean="0"/>
              <a:t>, click </a:t>
            </a:r>
            <a:r>
              <a:rPr lang="en-US" sz="1200" b="1" baseline="0" dirty="0" smtClean="0"/>
              <a:t>Faded Zoom</a:t>
            </a:r>
            <a:r>
              <a:rPr lang="en-US" sz="1200" b="0" baseline="0" dirty="0" smtClean="0"/>
              <a:t>, and then click </a:t>
            </a:r>
            <a:r>
              <a:rPr lang="en-US" sz="1200" b="1" baseline="0" dirty="0" smtClean="0"/>
              <a:t>OK</a:t>
            </a:r>
            <a:r>
              <a:rPr lang="en-US" sz="1200" baseline="0" dirty="0" smtClean="0"/>
              <a:t>. </a:t>
            </a:r>
          </a:p>
          <a:p>
            <a:pPr marL="685800" marR="0" lvl="2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sz="1200" baseline="0" dirty="0" smtClean="0"/>
              <a:t>Under </a:t>
            </a:r>
            <a:r>
              <a:rPr lang="en-US" sz="1200" b="1" baseline="0" dirty="0" smtClean="0"/>
              <a:t>Modify: Faded Zoom</a:t>
            </a:r>
            <a:r>
              <a:rPr lang="en-US" sz="1200" b="0" baseline="0" dirty="0" smtClean="0"/>
              <a:t>, in the </a:t>
            </a:r>
            <a:r>
              <a:rPr lang="en-US" sz="1200" b="1" baseline="0" dirty="0" smtClean="0"/>
              <a:t>Start </a:t>
            </a:r>
            <a:r>
              <a:rPr lang="en-US" sz="1200" b="0" baseline="0" dirty="0" smtClean="0"/>
              <a:t>list, select </a:t>
            </a:r>
            <a:r>
              <a:rPr lang="en-US" sz="1200" b="1" baseline="0" dirty="0" smtClean="0"/>
              <a:t>With Previous</a:t>
            </a:r>
            <a:r>
              <a:rPr lang="en-US" sz="1200" b="0" baseline="0" dirty="0" smtClean="0"/>
              <a:t>.</a:t>
            </a:r>
          </a:p>
          <a:p>
            <a:pPr marL="685800" marR="0" lvl="2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sz="1200" baseline="0" dirty="0" smtClean="0"/>
              <a:t>Under </a:t>
            </a:r>
            <a:r>
              <a:rPr lang="en-US" sz="1200" b="1" baseline="0" dirty="0" smtClean="0"/>
              <a:t>Modify: Faded Zoom</a:t>
            </a:r>
            <a:r>
              <a:rPr lang="en-US" sz="1200" b="0" baseline="0" dirty="0" smtClean="0"/>
              <a:t>, in the</a:t>
            </a:r>
            <a:r>
              <a:rPr lang="en-US" sz="1200" b="1" baseline="0" dirty="0" smtClean="0"/>
              <a:t> Speed </a:t>
            </a:r>
            <a:r>
              <a:rPr lang="en-US" sz="1200" b="0" baseline="0" dirty="0" smtClean="0"/>
              <a:t>list, select </a:t>
            </a:r>
            <a:r>
              <a:rPr lang="en-US" sz="1200" b="1" baseline="0" dirty="0" smtClean="0"/>
              <a:t>Medium</a:t>
            </a:r>
            <a:r>
              <a:rPr lang="en-US" sz="1200" baseline="0" dirty="0" smtClean="0"/>
              <a:t>.</a:t>
            </a:r>
          </a:p>
          <a:p>
            <a:pPr marL="2286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 startAt="3"/>
              <a:tabLst/>
              <a:defRPr/>
            </a:pPr>
            <a:r>
              <a:rPr lang="en-US" sz="1200" baseline="0" dirty="0" smtClean="0"/>
              <a:t>Also in the </a:t>
            </a:r>
            <a:r>
              <a:rPr lang="en-US" sz="1200" b="1" baseline="0" dirty="0" smtClean="0"/>
              <a:t>Custom Animation </a:t>
            </a:r>
            <a:r>
              <a:rPr lang="en-US" sz="1200" b="0" baseline="0" dirty="0" smtClean="0"/>
              <a:t>task pane</a:t>
            </a:r>
            <a:r>
              <a:rPr lang="en-US" sz="1200" baseline="0" dirty="0" smtClean="0"/>
              <a:t>, click </a:t>
            </a:r>
            <a:r>
              <a:rPr lang="en-US" sz="1200" b="1" baseline="0" dirty="0" smtClean="0"/>
              <a:t>Add Effect</a:t>
            </a:r>
            <a:r>
              <a:rPr lang="en-US" sz="1200" baseline="0" dirty="0" smtClean="0"/>
              <a:t>, point to </a:t>
            </a:r>
            <a:r>
              <a:rPr lang="en-US" sz="1200" b="1" baseline="0" dirty="0" smtClean="0"/>
              <a:t>Exit</a:t>
            </a:r>
            <a:r>
              <a:rPr lang="en-US" sz="1200" baseline="0" dirty="0" smtClean="0"/>
              <a:t>, and then click </a:t>
            </a:r>
            <a:r>
              <a:rPr lang="en-US" sz="1200" b="1" baseline="0" dirty="0" smtClean="0"/>
              <a:t>More</a:t>
            </a:r>
            <a:r>
              <a:rPr lang="en-US" sz="1200" baseline="0" dirty="0" smtClean="0"/>
              <a:t> </a:t>
            </a:r>
            <a:r>
              <a:rPr lang="en-US" sz="1200" b="1" baseline="0" dirty="0" smtClean="0"/>
              <a:t>Effects</a:t>
            </a:r>
            <a:r>
              <a:rPr lang="en-US" sz="1200" b="0" baseline="0" dirty="0" smtClean="0"/>
              <a:t>. In the </a:t>
            </a:r>
            <a:r>
              <a:rPr lang="en-US" sz="1200" b="1" baseline="0" dirty="0" smtClean="0"/>
              <a:t>Add Exit Effect </a:t>
            </a:r>
            <a:r>
              <a:rPr lang="en-US" sz="1200" b="0" baseline="0" dirty="0" smtClean="0"/>
              <a:t>dialog box, under </a:t>
            </a:r>
            <a:r>
              <a:rPr lang="en-US" sz="1200" b="1" baseline="0" dirty="0" smtClean="0"/>
              <a:t>Subtle</a:t>
            </a:r>
            <a:r>
              <a:rPr lang="en-US" sz="1200" b="0" baseline="0" dirty="0" smtClean="0"/>
              <a:t>, click </a:t>
            </a:r>
            <a:r>
              <a:rPr lang="en-US" sz="1200" b="1" baseline="0" dirty="0" smtClean="0"/>
              <a:t>Faded Zoom</a:t>
            </a:r>
            <a:r>
              <a:rPr lang="en-US" sz="1200" b="0" baseline="0" dirty="0" smtClean="0"/>
              <a:t>, and then click </a:t>
            </a:r>
            <a:r>
              <a:rPr lang="en-US" sz="1200" b="1" baseline="0" dirty="0" smtClean="0"/>
              <a:t>OK</a:t>
            </a:r>
            <a:r>
              <a:rPr lang="en-US" sz="1200" baseline="0" dirty="0" smtClean="0"/>
              <a:t>. </a:t>
            </a:r>
          </a:p>
          <a:p>
            <a:pPr marL="685800" marR="0" lvl="2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sz="1200" baseline="0" dirty="0" smtClean="0"/>
              <a:t>Under </a:t>
            </a:r>
            <a:r>
              <a:rPr lang="en-US" sz="1200" b="1" baseline="0" dirty="0" smtClean="0"/>
              <a:t>Modify: Faded Zoom</a:t>
            </a:r>
            <a:r>
              <a:rPr lang="en-US" sz="1200" b="0" baseline="0" dirty="0" smtClean="0"/>
              <a:t>, in the </a:t>
            </a:r>
            <a:r>
              <a:rPr lang="en-US" sz="1200" b="1" baseline="0" dirty="0" smtClean="0"/>
              <a:t>Start </a:t>
            </a:r>
            <a:r>
              <a:rPr lang="en-US" sz="1200" b="0" baseline="0" dirty="0" smtClean="0"/>
              <a:t>list, select </a:t>
            </a:r>
            <a:r>
              <a:rPr lang="en-US" sz="1200" b="1" baseline="0" dirty="0" smtClean="0"/>
              <a:t>On Click</a:t>
            </a:r>
            <a:r>
              <a:rPr lang="en-US" sz="1200" b="0" baseline="0" dirty="0" smtClean="0"/>
              <a:t>.</a:t>
            </a:r>
          </a:p>
          <a:p>
            <a:pPr marL="685800" marR="0" lvl="2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sz="1200" baseline="0" dirty="0" smtClean="0"/>
              <a:t>Under </a:t>
            </a:r>
            <a:r>
              <a:rPr lang="en-US" sz="1200" b="1" baseline="0" dirty="0" smtClean="0"/>
              <a:t>Modify: Faded Zoom</a:t>
            </a:r>
            <a:r>
              <a:rPr lang="en-US" sz="1200" b="0" baseline="0" dirty="0" smtClean="0"/>
              <a:t>, in the</a:t>
            </a:r>
            <a:r>
              <a:rPr lang="en-US" sz="1200" b="1" baseline="0" dirty="0" smtClean="0"/>
              <a:t> Speed </a:t>
            </a:r>
            <a:r>
              <a:rPr lang="en-US" sz="1200" b="0" baseline="0" dirty="0" smtClean="0"/>
              <a:t>list, select </a:t>
            </a:r>
            <a:r>
              <a:rPr lang="en-US" sz="1200" b="1" baseline="0" dirty="0" smtClean="0"/>
              <a:t>Medium</a:t>
            </a:r>
            <a:r>
              <a:rPr lang="en-US" sz="1200" baseline="0" dirty="0" smtClean="0"/>
              <a:t>.</a:t>
            </a:r>
          </a:p>
          <a:p>
            <a:endParaRPr lang="en-US" sz="1200" baseline="0" dirty="0" smtClean="0"/>
          </a:p>
          <a:p>
            <a:endParaRPr lang="en-US" sz="1200" baseline="0" dirty="0" smtClean="0"/>
          </a:p>
          <a:p>
            <a:r>
              <a:rPr lang="en-US" sz="1200" dirty="0" smtClean="0"/>
              <a:t>To duplicate the animated</a:t>
            </a:r>
            <a:r>
              <a:rPr lang="en-US" sz="1200" baseline="0" dirty="0" smtClean="0"/>
              <a:t> picture</a:t>
            </a:r>
            <a:r>
              <a:rPr lang="en-US" sz="1200" dirty="0" smtClean="0"/>
              <a:t> effects on this slide, do the</a:t>
            </a:r>
            <a:r>
              <a:rPr lang="en-US" sz="1200" baseline="0" dirty="0" smtClean="0"/>
              <a:t> following: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baseline="0" dirty="0" smtClean="0"/>
              <a:t>Select the first picture. </a:t>
            </a:r>
            <a:r>
              <a:rPr lang="en-US" sz="1200" dirty="0" smtClean="0"/>
              <a:t>On</a:t>
            </a:r>
            <a:r>
              <a:rPr lang="en-US" sz="1200" baseline="0" dirty="0" smtClean="0"/>
              <a:t> the </a:t>
            </a:r>
            <a:r>
              <a:rPr lang="en-US" sz="1200" b="1" dirty="0" smtClean="0"/>
              <a:t>Home</a:t>
            </a:r>
            <a:r>
              <a:rPr lang="en-US" sz="1200" dirty="0" smtClean="0"/>
              <a:t> tab,</a:t>
            </a:r>
            <a:r>
              <a:rPr lang="en-US" sz="1200" baseline="0" dirty="0" smtClean="0"/>
              <a:t> in the</a:t>
            </a:r>
            <a:r>
              <a:rPr lang="en-US" sz="1200" dirty="0" smtClean="0"/>
              <a:t> </a:t>
            </a:r>
            <a:r>
              <a:rPr lang="en-US" sz="1200" b="1" dirty="0" smtClean="0"/>
              <a:t>Clipboard</a:t>
            </a:r>
            <a:r>
              <a:rPr lang="en-US" sz="1200" dirty="0" smtClean="0"/>
              <a:t> group, click the arrow under </a:t>
            </a:r>
            <a:r>
              <a:rPr lang="en-US" sz="1200" b="1" dirty="0" smtClean="0"/>
              <a:t>Paste</a:t>
            </a:r>
            <a:r>
              <a:rPr lang="en-US" sz="1200" b="0" dirty="0" smtClean="0"/>
              <a:t>,</a:t>
            </a:r>
            <a:r>
              <a:rPr lang="en-US" sz="1200" dirty="0" smtClean="0"/>
              <a:t> and</a:t>
            </a:r>
            <a:r>
              <a:rPr lang="en-US" sz="1200" baseline="0" dirty="0" smtClean="0"/>
              <a:t> then click </a:t>
            </a:r>
            <a:r>
              <a:rPr lang="en-US" sz="1200" b="1" dirty="0" smtClean="0"/>
              <a:t>Duplicate</a:t>
            </a:r>
            <a:r>
              <a:rPr lang="en-US" sz="1200" dirty="0" smtClean="0"/>
              <a:t>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dirty="0" smtClean="0"/>
              <a:t>Select the</a:t>
            </a:r>
            <a:r>
              <a:rPr lang="en-US" sz="1200" baseline="0" dirty="0" smtClean="0"/>
              <a:t> second </a:t>
            </a:r>
            <a:r>
              <a:rPr lang="en-US" sz="1200" dirty="0" smtClean="0"/>
              <a:t>picture.</a:t>
            </a:r>
            <a:r>
              <a:rPr lang="en-US" sz="1200" baseline="0" dirty="0" smtClean="0"/>
              <a:t> </a:t>
            </a:r>
            <a:r>
              <a:rPr lang="en-US" sz="1200" dirty="0" smtClean="0"/>
              <a:t>Under </a:t>
            </a:r>
            <a:r>
              <a:rPr lang="en-US" sz="1200" b="1" dirty="0" smtClean="0"/>
              <a:t>Picture Tools</a:t>
            </a:r>
            <a:r>
              <a:rPr lang="en-US" sz="1200" dirty="0" smtClean="0"/>
              <a:t>, on the </a:t>
            </a:r>
            <a:r>
              <a:rPr lang="en-US" sz="1200" b="1" dirty="0" smtClean="0"/>
              <a:t>Format</a:t>
            </a:r>
            <a:r>
              <a:rPr lang="en-US" sz="1200" dirty="0" smtClean="0"/>
              <a:t> tab, in</a:t>
            </a:r>
            <a:r>
              <a:rPr lang="en-US" sz="1200" baseline="0" dirty="0" smtClean="0"/>
              <a:t> the</a:t>
            </a:r>
            <a:r>
              <a:rPr lang="en-US" sz="1200" dirty="0" smtClean="0"/>
              <a:t> </a:t>
            </a:r>
            <a:r>
              <a:rPr lang="en-US" sz="1200" b="1" dirty="0" smtClean="0"/>
              <a:t>Adjust</a:t>
            </a:r>
            <a:r>
              <a:rPr lang="en-US" sz="1200" dirty="0" smtClean="0"/>
              <a:t> group, click </a:t>
            </a:r>
            <a:r>
              <a:rPr lang="en-US" sz="1200" b="1" dirty="0" smtClean="0"/>
              <a:t>Change Picture</a:t>
            </a:r>
            <a:r>
              <a:rPr lang="en-US" sz="1200" b="0" dirty="0" smtClean="0"/>
              <a:t>. </a:t>
            </a:r>
            <a:r>
              <a:rPr lang="en-US" sz="1200" b="0" baseline="0" dirty="0" smtClean="0"/>
              <a:t>In the </a:t>
            </a:r>
            <a:r>
              <a:rPr lang="en-US" sz="1200" b="1" baseline="0" dirty="0" smtClean="0"/>
              <a:t>Insert Picture</a:t>
            </a:r>
            <a:r>
              <a:rPr lang="en-US" sz="1200" b="0" baseline="0" dirty="0" smtClean="0"/>
              <a:t> dialog box, s</a:t>
            </a:r>
            <a:r>
              <a:rPr lang="en-US" sz="1200" b="0" baseline="0" dirty="0" smtClean="0">
                <a:latin typeface="+mn-lt"/>
              </a:rPr>
              <a:t>elect a picture, and then click </a:t>
            </a:r>
            <a:r>
              <a:rPr lang="en-US" sz="1200" b="1" baseline="0" dirty="0" smtClean="0">
                <a:latin typeface="+mn-lt"/>
              </a:rPr>
              <a:t>Insert</a:t>
            </a:r>
            <a:r>
              <a:rPr lang="en-US" sz="1200" b="0" baseline="0" dirty="0" smtClean="0">
                <a:latin typeface="+mn-lt"/>
              </a:rPr>
              <a:t>.</a:t>
            </a:r>
            <a:endParaRPr lang="en-US" sz="1200" b="0" dirty="0" smtClean="0"/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1200" dirty="0" smtClean="0"/>
              <a:t>Select the second picture. 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Under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Picture Tools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on the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Format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tab, in the bottom right corner of the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Size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group, click the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Size and Position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dialog box launcher. In the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Size and Position 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dialog box, on the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Size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tab, resize or crop the picture as needed so that under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Size and rotate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the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Height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box is set to </a:t>
            </a:r>
            <a:r>
              <a:rPr lang="en-US" sz="1200" b="1" baseline="0" dirty="0" smtClean="0"/>
              <a:t>5.5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”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and the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Width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box is set to </a:t>
            </a:r>
            <a:r>
              <a:rPr lang="en-US" sz="1200" b="1" baseline="0" dirty="0" smtClean="0"/>
              <a:t>6.5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”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Resize the picture under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Size and rotate 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by entering values into the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Height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and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Width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boxes. Crop the picture under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Crop from 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by entering values into the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Left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Right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Top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and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Bottom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boxes.</a:t>
            </a:r>
            <a:endParaRPr lang="en-US" sz="1200" dirty="0" smtClean="0"/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1200" dirty="0" smtClean="0"/>
              <a:t>Select the second picture. On</a:t>
            </a:r>
            <a:r>
              <a:rPr lang="en-US" sz="1200" baseline="0" dirty="0" smtClean="0"/>
              <a:t> the </a:t>
            </a:r>
            <a:r>
              <a:rPr lang="en-US" sz="1200" b="1" dirty="0" smtClean="0"/>
              <a:t>Home</a:t>
            </a:r>
            <a:r>
              <a:rPr lang="en-US" sz="1200" dirty="0" smtClean="0"/>
              <a:t> tab,</a:t>
            </a:r>
            <a:r>
              <a:rPr lang="en-US" sz="1200" baseline="0" dirty="0" smtClean="0"/>
              <a:t> in the</a:t>
            </a:r>
            <a:r>
              <a:rPr lang="en-US" sz="1200" dirty="0" smtClean="0"/>
              <a:t> </a:t>
            </a:r>
            <a:r>
              <a:rPr lang="en-US" sz="1200" b="1" dirty="0" smtClean="0"/>
              <a:t>Clipboard</a:t>
            </a:r>
            <a:r>
              <a:rPr lang="en-US" sz="1200" dirty="0" smtClean="0"/>
              <a:t> group, click the arrow under </a:t>
            </a:r>
            <a:r>
              <a:rPr lang="en-US" sz="1200" b="1" dirty="0" smtClean="0"/>
              <a:t>Paste</a:t>
            </a:r>
            <a:r>
              <a:rPr lang="en-US" sz="1200" b="0" dirty="0" smtClean="0"/>
              <a:t>,</a:t>
            </a:r>
            <a:r>
              <a:rPr lang="en-US" sz="1200" dirty="0" smtClean="0"/>
              <a:t> and</a:t>
            </a:r>
            <a:r>
              <a:rPr lang="en-US" sz="1200" baseline="0" dirty="0" smtClean="0"/>
              <a:t> then click </a:t>
            </a:r>
            <a:r>
              <a:rPr lang="en-US" sz="1200" b="1" dirty="0" smtClean="0"/>
              <a:t>Duplicate</a:t>
            </a:r>
            <a:r>
              <a:rPr lang="en-US" sz="1200" dirty="0" smtClean="0"/>
              <a:t>.</a:t>
            </a: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1200" dirty="0" smtClean="0"/>
              <a:t>Select the third </a:t>
            </a:r>
            <a:r>
              <a:rPr lang="en-US" sz="1200" baseline="0" dirty="0" smtClean="0"/>
              <a:t>picture. </a:t>
            </a:r>
            <a:r>
              <a:rPr lang="en-US" sz="1200" dirty="0" smtClean="0"/>
              <a:t>Under </a:t>
            </a:r>
            <a:r>
              <a:rPr lang="en-US" sz="1200" b="1" dirty="0" smtClean="0"/>
              <a:t>Picture Tools</a:t>
            </a:r>
            <a:r>
              <a:rPr lang="en-US" sz="1200" dirty="0" smtClean="0"/>
              <a:t>, on the </a:t>
            </a:r>
            <a:r>
              <a:rPr lang="en-US" sz="1200" b="1" dirty="0" smtClean="0"/>
              <a:t>Format</a:t>
            </a:r>
            <a:r>
              <a:rPr lang="en-US" sz="1200" dirty="0" smtClean="0"/>
              <a:t> tab, in</a:t>
            </a:r>
            <a:r>
              <a:rPr lang="en-US" sz="1200" baseline="0" dirty="0" smtClean="0"/>
              <a:t> the</a:t>
            </a:r>
            <a:r>
              <a:rPr lang="en-US" sz="1200" dirty="0" smtClean="0"/>
              <a:t> </a:t>
            </a:r>
            <a:r>
              <a:rPr lang="en-US" sz="1200" b="1" dirty="0" smtClean="0"/>
              <a:t>Adjust</a:t>
            </a:r>
            <a:r>
              <a:rPr lang="en-US" sz="1200" dirty="0" smtClean="0"/>
              <a:t> group, click </a:t>
            </a:r>
            <a:r>
              <a:rPr lang="en-US" sz="1200" b="1" dirty="0" smtClean="0"/>
              <a:t>Change Picture</a:t>
            </a:r>
            <a:r>
              <a:rPr lang="en-US" sz="1200" b="0" dirty="0" smtClean="0"/>
              <a:t>. </a:t>
            </a:r>
            <a:r>
              <a:rPr lang="en-US" sz="1200" b="0" baseline="0" dirty="0" smtClean="0"/>
              <a:t>In the </a:t>
            </a:r>
            <a:r>
              <a:rPr lang="en-US" sz="1200" b="1" baseline="0" dirty="0" smtClean="0"/>
              <a:t>Insert Picture</a:t>
            </a:r>
            <a:r>
              <a:rPr lang="en-US" sz="1200" b="0" baseline="0" dirty="0" smtClean="0"/>
              <a:t> dialog box, s</a:t>
            </a:r>
            <a:r>
              <a:rPr lang="en-US" sz="1200" b="0" baseline="0" dirty="0" smtClean="0">
                <a:latin typeface="+mn-lt"/>
              </a:rPr>
              <a:t>elect a picture, and then click </a:t>
            </a:r>
            <a:r>
              <a:rPr lang="en-US" sz="1200" b="1" baseline="0" dirty="0" smtClean="0">
                <a:latin typeface="+mn-lt"/>
              </a:rPr>
              <a:t>Insert</a:t>
            </a:r>
            <a:r>
              <a:rPr lang="en-US" sz="1200" b="0" baseline="0" dirty="0" smtClean="0">
                <a:latin typeface="+mn-lt"/>
              </a:rPr>
              <a:t>.</a:t>
            </a:r>
            <a:endParaRPr lang="en-US" sz="1200" b="0" dirty="0" smtClean="0"/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1200" dirty="0" smtClean="0"/>
              <a:t>Select the third picture. 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Under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Picture Tools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on the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Format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tab, in the bottom right corner of the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Size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group, click the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Size and Position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dialog box launcher. In the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Size and Position 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dialog box, on the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Size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tab, resize or crop the picture as needed so that under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Size and rotate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the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Height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box is set to </a:t>
            </a:r>
            <a:r>
              <a:rPr lang="en-US" sz="1200" b="1" baseline="0" dirty="0" smtClean="0"/>
              <a:t>5.5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”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and the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Width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box is set to </a:t>
            </a:r>
            <a:r>
              <a:rPr lang="en-US" sz="1200" b="1" baseline="0" dirty="0" smtClean="0"/>
              <a:t>6.5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”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Resize the picture under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Size and rotate 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by entering values into the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Height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and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Width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boxes. Crop the picture under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Crop from 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by entering values into the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Left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Right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Top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and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Bottom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boxes.</a:t>
            </a: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Press and hold CTRL, and then s</a:t>
            </a:r>
            <a:r>
              <a:rPr lang="en-US" sz="1200" dirty="0" smtClean="0"/>
              <a:t>elect all three pictures.</a:t>
            </a:r>
            <a:r>
              <a:rPr lang="en-US" sz="1200" baseline="0" dirty="0" smtClean="0"/>
              <a:t> </a:t>
            </a:r>
            <a:r>
              <a:rPr lang="en-US" sz="1200" dirty="0" smtClean="0"/>
              <a:t>On the </a:t>
            </a:r>
            <a:r>
              <a:rPr lang="en-US" sz="1200" b="1" dirty="0" smtClean="0"/>
              <a:t>Home</a:t>
            </a:r>
            <a:r>
              <a:rPr lang="en-US" sz="1200" dirty="0" smtClean="0"/>
              <a:t> tab, in the </a:t>
            </a:r>
            <a:r>
              <a:rPr lang="en-US" sz="1200" b="1" dirty="0" smtClean="0"/>
              <a:t>Drawing</a:t>
            </a:r>
            <a:r>
              <a:rPr lang="en-US" sz="1200" dirty="0" smtClean="0"/>
              <a:t> group, click </a:t>
            </a:r>
            <a:r>
              <a:rPr lang="en-US" sz="1200" b="1" dirty="0" smtClean="0"/>
              <a:t>Arrange</a:t>
            </a:r>
            <a:r>
              <a:rPr lang="en-US" sz="1200" dirty="0" smtClean="0"/>
              <a:t>, </a:t>
            </a:r>
            <a:r>
              <a:rPr lang="en-US" sz="1200" baseline="0" dirty="0" smtClean="0"/>
              <a:t>point to </a:t>
            </a:r>
            <a:r>
              <a:rPr lang="en-US" sz="1200" b="1" baseline="0" dirty="0" smtClean="0"/>
              <a:t>Align</a:t>
            </a:r>
            <a:r>
              <a:rPr lang="en-US" sz="1200" baseline="0" dirty="0" smtClean="0"/>
              <a:t>, and then do the following: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1200" baseline="0" dirty="0" smtClean="0"/>
              <a:t>Click </a:t>
            </a:r>
            <a:r>
              <a:rPr lang="en-US" sz="1200" b="1" dirty="0" smtClean="0"/>
              <a:t>Align to Slide</a:t>
            </a:r>
            <a:r>
              <a:rPr lang="en-US" sz="1200" dirty="0" smtClean="0"/>
              <a:t>.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1200" baseline="0" dirty="0" smtClean="0"/>
              <a:t>Click </a:t>
            </a:r>
            <a:r>
              <a:rPr lang="en-US" sz="1200" b="1" dirty="0" smtClean="0"/>
              <a:t>Align Middle</a:t>
            </a:r>
            <a:r>
              <a:rPr lang="en-US" sz="1200" dirty="0" smtClean="0"/>
              <a:t>.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1200" baseline="0" dirty="0" smtClean="0"/>
              <a:t>Click </a:t>
            </a:r>
            <a:r>
              <a:rPr lang="en-US" sz="1200" b="1" dirty="0" smtClean="0"/>
              <a:t>Align Center</a:t>
            </a:r>
            <a:r>
              <a:rPr lang="en-US" sz="1200" dirty="0" smtClean="0"/>
              <a:t>. </a:t>
            </a: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1200" dirty="0" smtClean="0"/>
              <a:t>In the </a:t>
            </a:r>
            <a:r>
              <a:rPr lang="en-US" sz="1200" b="1" dirty="0" smtClean="0"/>
              <a:t>Custom Animation </a:t>
            </a:r>
            <a:r>
              <a:rPr lang="en-US" sz="1200" b="0" baseline="0" dirty="0" smtClean="0"/>
              <a:t>task pane</a:t>
            </a:r>
            <a:r>
              <a:rPr lang="en-US" sz="1200" dirty="0" smtClean="0"/>
              <a:t>, select the sixth animation </a:t>
            </a:r>
            <a:r>
              <a:rPr lang="en-US" sz="1200" baseline="0" dirty="0" smtClean="0"/>
              <a:t>effect (faded zoom exit effect for the third picture). Click the arrow to the right of the effect, and then click </a:t>
            </a:r>
            <a:r>
              <a:rPr lang="en-US" sz="1200" b="1" baseline="0" dirty="0" smtClean="0"/>
              <a:t>Remove</a:t>
            </a:r>
            <a:r>
              <a:rPr lang="en-US" sz="1200" baseline="0" dirty="0" smtClean="0"/>
              <a:t>.</a:t>
            </a:r>
            <a:endParaRPr lang="en-US" sz="1200" dirty="0" smtClean="0"/>
          </a:p>
          <a:p>
            <a:endParaRPr lang="en-US" sz="1200" dirty="0" smtClean="0"/>
          </a:p>
          <a:p>
            <a:endParaRPr lang="en-US" sz="1200" dirty="0" smtClean="0"/>
          </a:p>
          <a:p>
            <a:r>
              <a:rPr lang="en-US" sz="1200" baseline="0" dirty="0" smtClean="0"/>
              <a:t>To reproduce the background effects on this slide, do the following: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Right-click the slide background area, and then click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Format Background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In the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Format Background 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dialog box, click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Fill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 the left pane, select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Gradient fill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 the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Fill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pane, and then do the following:</a:t>
            </a:r>
          </a:p>
          <a:p>
            <a:pPr marL="685800" lvl="1" indent="-228600">
              <a:buFont typeface="Arial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the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Type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list, select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Radial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 marL="685800" lvl="1" indent="-228600">
              <a:buFont typeface="Arial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Click the button next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to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Direction</a:t>
            </a:r>
            <a:r>
              <a:rPr lang="en-US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and then click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 Center </a:t>
            </a:r>
            <a:r>
              <a:rPr lang="en-US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(third option from the left).</a:t>
            </a:r>
            <a:endParaRPr lang="en-US" sz="1200" b="1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685800" lvl="1" indent="-228600">
              <a:buFont typeface="Arial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Under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Gradient stops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click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Add</a:t>
            </a:r>
            <a:r>
              <a:rPr lang="en-US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or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Remove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until two stops appear in the drop-down list.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Also under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Gradient stops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customize the gradient stops as follows:</a:t>
            </a:r>
          </a:p>
          <a:p>
            <a:pPr marL="685800" lvl="1" indent="-228600">
              <a:buFont typeface="Arial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Select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Stop 1 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 the list, and then do the following:</a:t>
            </a:r>
          </a:p>
          <a:p>
            <a:pPr marL="1143000" lvl="2" indent="-228600">
              <a:buFont typeface="Arial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the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Stop position 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box, enter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0%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 marL="1143000" lvl="2" indent="-228600">
              <a:buFont typeface="Arial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Click the button next to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Color,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and then under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Theme Colors 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click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Black, Text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1, Lighter 50% 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(second row, second option from the left)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  <a:endParaRPr lang="en-US" sz="1200" b="1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685800" lvl="1" indent="-228600">
              <a:buFont typeface="Arial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Select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Stop 2 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 the list, and then do the following: </a:t>
            </a:r>
          </a:p>
          <a:p>
            <a:pPr marL="1143000" lvl="2" indent="-228600">
              <a:buFont typeface="Arial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the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Stop position 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box, enter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100%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 marL="1143000" lvl="2" indent="-228600">
              <a:buFont typeface="Arial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Click the button next to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Color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and then under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Theme Colors 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click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Black, Text 1 </a:t>
            </a:r>
            <a:r>
              <a:rPr lang="en-US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(first row, second option from the left).</a:t>
            </a:r>
            <a:endParaRPr lang="en-US" sz="1200" b="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sz="1200" dirty="0" smtClean="0"/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/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400" b="1" dirty="0" smtClean="0"/>
              <a:t>Custom animation effects: faded zoom entrance and exit</a:t>
            </a:r>
            <a:r>
              <a:rPr lang="en-US" sz="1400" dirty="0" smtClean="0"/>
              <a:t/>
            </a:r>
            <a:br>
              <a:rPr lang="en-US" sz="1400" dirty="0" smtClean="0"/>
            </a:br>
            <a:r>
              <a:rPr lang="en-US" sz="1400" dirty="0" smtClean="0"/>
              <a:t>(Basic)</a:t>
            </a:r>
          </a:p>
          <a:p>
            <a:endParaRPr lang="en-US" sz="1200" dirty="0" smtClean="0"/>
          </a:p>
          <a:p>
            <a:endParaRPr lang="en-US" sz="1200" dirty="0" smtClean="0"/>
          </a:p>
          <a:p>
            <a:r>
              <a:rPr lang="en-US" sz="1200" dirty="0" smtClean="0"/>
              <a:t>To reproduce the picture effects on this slide, do the following:</a:t>
            </a: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1200" b="0" dirty="0" smtClean="0"/>
              <a:t>On the </a:t>
            </a:r>
            <a:r>
              <a:rPr lang="en-US" sz="1200" b="1" dirty="0" smtClean="0"/>
              <a:t>Home</a:t>
            </a:r>
            <a:r>
              <a:rPr lang="en-US" sz="1200" b="0" dirty="0" smtClean="0"/>
              <a:t> tab, in the </a:t>
            </a:r>
            <a:r>
              <a:rPr lang="en-US" sz="1200" b="1" dirty="0" smtClean="0"/>
              <a:t>Slides</a:t>
            </a:r>
            <a:r>
              <a:rPr lang="en-US" sz="1200" b="0" dirty="0" smtClean="0"/>
              <a:t> group, click </a:t>
            </a:r>
            <a:r>
              <a:rPr lang="en-US" sz="1200" b="1" dirty="0" smtClean="0"/>
              <a:t>Layout</a:t>
            </a:r>
            <a:r>
              <a:rPr lang="en-US" sz="1200" b="0" dirty="0" smtClean="0"/>
              <a:t>, and then click</a:t>
            </a:r>
            <a:r>
              <a:rPr lang="en-US" sz="1200" b="0" baseline="0" dirty="0" smtClean="0"/>
              <a:t> </a:t>
            </a:r>
            <a:r>
              <a:rPr lang="en-US" sz="1200" b="1" baseline="0" dirty="0" smtClean="0"/>
              <a:t>Blank</a:t>
            </a:r>
            <a:r>
              <a:rPr lang="en-US" sz="1200" b="0" baseline="0" dirty="0" smtClean="0"/>
              <a:t>. </a:t>
            </a: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1200" b="0" dirty="0" smtClean="0"/>
              <a:t>On the </a:t>
            </a:r>
            <a:r>
              <a:rPr lang="en-US" sz="1200" b="1" dirty="0" smtClean="0"/>
              <a:t>Insert tab</a:t>
            </a:r>
            <a:r>
              <a:rPr lang="en-US" sz="1200" b="0" dirty="0" smtClean="0"/>
              <a:t>, in the </a:t>
            </a:r>
            <a:r>
              <a:rPr lang="en-US" sz="1200" b="1" dirty="0" smtClean="0"/>
              <a:t>Illustrations</a:t>
            </a:r>
            <a:r>
              <a:rPr lang="en-US" sz="1200" dirty="0" smtClean="0"/>
              <a:t> group, click </a:t>
            </a:r>
            <a:r>
              <a:rPr lang="en-US" sz="1200" b="1" dirty="0" smtClean="0"/>
              <a:t>Picture</a:t>
            </a:r>
            <a:r>
              <a:rPr lang="en-US" sz="1200" b="0" dirty="0" smtClean="0"/>
              <a:t>.</a:t>
            </a:r>
            <a:r>
              <a:rPr lang="en-US" sz="1200" b="0" baseline="0" dirty="0" smtClean="0"/>
              <a:t> In the </a:t>
            </a:r>
            <a:r>
              <a:rPr lang="en-US" sz="1200" b="1" baseline="0" dirty="0" smtClean="0"/>
              <a:t>Insert Picture</a:t>
            </a:r>
            <a:r>
              <a:rPr lang="en-US" sz="1200" b="0" baseline="0" dirty="0" smtClean="0"/>
              <a:t> dialog box, s</a:t>
            </a:r>
            <a:r>
              <a:rPr lang="en-US" sz="1200" b="0" baseline="0" dirty="0" smtClean="0">
                <a:latin typeface="+mn-lt"/>
              </a:rPr>
              <a:t>elect a picture, and then click </a:t>
            </a:r>
            <a:r>
              <a:rPr lang="en-US" sz="1200" b="1" baseline="0" dirty="0" smtClean="0">
                <a:latin typeface="+mn-lt"/>
              </a:rPr>
              <a:t>Insert</a:t>
            </a:r>
            <a:r>
              <a:rPr lang="en-US" sz="1200" b="0" baseline="0" dirty="0" smtClean="0">
                <a:latin typeface="+mn-lt"/>
              </a:rPr>
              <a:t>.</a:t>
            </a: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On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the slide, s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elect the picture. Under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Picture Tools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on the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Format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tab, in the bottom right corner of the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Size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group, click the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Size and Position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dialog box launcher. In the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Size and Position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dialog box, on the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Size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tab, resize or crop the picture as needed so that under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Size and rotate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the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Height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box is set to </a:t>
            </a:r>
            <a:r>
              <a:rPr lang="en-US" sz="1200" b="1" baseline="0" dirty="0" smtClean="0"/>
              <a:t>5.5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”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and the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Width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box is set to </a:t>
            </a:r>
            <a:r>
              <a:rPr lang="en-US" sz="1200" b="1" baseline="0" dirty="0" smtClean="0"/>
              <a:t>6.5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”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Resize the picture under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Size and rotate 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by entering values into the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Height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and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Width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boxes. Crop the picture under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Crop from 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by entering values into the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Left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Right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Top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and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Bottom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boxes.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Select the picture. Under </a:t>
            </a:r>
            <a:r>
              <a:rPr lang="en-US" sz="1200" b="1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Picture Tools</a:t>
            </a:r>
            <a:r>
              <a:rPr lang="en-US" sz="120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on the </a:t>
            </a:r>
            <a:r>
              <a:rPr lang="en-US" sz="1200" b="1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Format</a:t>
            </a:r>
            <a:r>
              <a:rPr lang="en-US" sz="120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tab, in the </a:t>
            </a:r>
            <a:r>
              <a:rPr lang="en-US" sz="1200" b="1" baseline="0" dirty="0" smtClean="0"/>
              <a:t>Picture</a:t>
            </a:r>
            <a:r>
              <a:rPr lang="en-US" sz="1200" baseline="0" dirty="0" smtClean="0"/>
              <a:t> </a:t>
            </a:r>
            <a:r>
              <a:rPr lang="en-US" sz="1200" b="1" baseline="0" dirty="0" smtClean="0"/>
              <a:t>Styles</a:t>
            </a:r>
            <a:r>
              <a:rPr lang="en-US" sz="1200" baseline="0" dirty="0" smtClean="0"/>
              <a:t> group, click </a:t>
            </a:r>
            <a:r>
              <a:rPr lang="en-US" sz="1200" b="1" baseline="0" dirty="0" smtClean="0"/>
              <a:t>Picture</a:t>
            </a:r>
            <a:r>
              <a:rPr lang="en-US" sz="1200" baseline="0" dirty="0" smtClean="0"/>
              <a:t> </a:t>
            </a:r>
            <a:r>
              <a:rPr lang="en-US" sz="1200" b="1" baseline="0" dirty="0" smtClean="0"/>
              <a:t>Shape</a:t>
            </a:r>
            <a:r>
              <a:rPr lang="en-US" sz="1200" b="0" baseline="0" dirty="0" smtClean="0"/>
              <a:t>, and then under </a:t>
            </a:r>
            <a:r>
              <a:rPr lang="en-US" sz="1200" b="1" baseline="0" dirty="0" smtClean="0"/>
              <a:t>Rectangles</a:t>
            </a:r>
            <a:r>
              <a:rPr lang="en-US" sz="1200" b="0" baseline="0" dirty="0" smtClean="0"/>
              <a:t> click </a:t>
            </a:r>
            <a:r>
              <a:rPr lang="en-US" sz="1200" b="1" baseline="0" dirty="0" smtClean="0"/>
              <a:t>Rounded</a:t>
            </a:r>
            <a:r>
              <a:rPr lang="en-US" sz="1200" baseline="0" dirty="0" smtClean="0"/>
              <a:t> </a:t>
            </a:r>
            <a:r>
              <a:rPr lang="en-US" sz="1200" b="1" baseline="0" dirty="0" smtClean="0"/>
              <a:t>Rectangle </a:t>
            </a:r>
            <a:r>
              <a:rPr lang="en-US" sz="1200" b="0" baseline="0" dirty="0" smtClean="0"/>
              <a:t>(second option from the left)</a:t>
            </a:r>
            <a:r>
              <a:rPr lang="en-US" sz="1200" baseline="0" dirty="0" smtClean="0"/>
              <a:t>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baseline="0" dirty="0" smtClean="0"/>
              <a:t>On the picture, drag the yellow diamond adjustment handle toward the corner to decrease the rounding on the corners of the rectangle. 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Under </a:t>
            </a:r>
            <a:r>
              <a:rPr lang="en-US" sz="1200" b="1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Picture Tools</a:t>
            </a:r>
            <a:r>
              <a:rPr lang="en-US" sz="120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on the </a:t>
            </a:r>
            <a:r>
              <a:rPr lang="en-US" sz="1200" b="1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Format</a:t>
            </a:r>
            <a:r>
              <a:rPr lang="en-US" sz="120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tab, in the </a:t>
            </a:r>
            <a:r>
              <a:rPr lang="en-US" sz="1200" b="1" baseline="0" dirty="0" smtClean="0"/>
              <a:t>Picture</a:t>
            </a:r>
            <a:r>
              <a:rPr lang="en-US" sz="1200" baseline="0" dirty="0" smtClean="0"/>
              <a:t> </a:t>
            </a:r>
            <a:r>
              <a:rPr lang="en-US" sz="1200" b="1" baseline="0" dirty="0" smtClean="0"/>
              <a:t>Styles</a:t>
            </a:r>
            <a:r>
              <a:rPr lang="en-US" sz="1200" baseline="0" dirty="0" smtClean="0"/>
              <a:t> group, click </a:t>
            </a:r>
            <a:r>
              <a:rPr lang="en-US" sz="1200" b="1" baseline="0" dirty="0" smtClean="0"/>
              <a:t>Picture</a:t>
            </a:r>
            <a:r>
              <a:rPr lang="en-US" sz="1200" baseline="0" dirty="0" smtClean="0"/>
              <a:t> </a:t>
            </a:r>
            <a:r>
              <a:rPr lang="en-US" sz="1200" b="1" baseline="0" dirty="0" smtClean="0"/>
              <a:t>Effects</a:t>
            </a:r>
            <a:r>
              <a:rPr lang="en-US" sz="1200" b="0" baseline="0" dirty="0" smtClean="0"/>
              <a:t>,</a:t>
            </a:r>
            <a:r>
              <a:rPr lang="en-US" sz="1200" b="1" baseline="0" dirty="0" smtClean="0"/>
              <a:t> </a:t>
            </a:r>
            <a:r>
              <a:rPr lang="en-US" sz="1200" b="0" baseline="0" dirty="0" smtClean="0"/>
              <a:t>point to </a:t>
            </a:r>
            <a:r>
              <a:rPr lang="en-US" sz="1200" b="1" baseline="0" dirty="0" smtClean="0"/>
              <a:t>Shadow</a:t>
            </a:r>
            <a:r>
              <a:rPr lang="en-US" sz="1200" b="0" baseline="0" dirty="0" smtClean="0"/>
              <a:t>, and then under </a:t>
            </a:r>
            <a:r>
              <a:rPr lang="en-US" sz="1200" b="1" baseline="0" dirty="0" smtClean="0"/>
              <a:t>Outer </a:t>
            </a:r>
            <a:r>
              <a:rPr lang="en-US" sz="1200" b="0" baseline="0" dirty="0" smtClean="0"/>
              <a:t>click</a:t>
            </a:r>
            <a:r>
              <a:rPr lang="en-US" sz="1200" baseline="0" dirty="0" smtClean="0"/>
              <a:t> </a:t>
            </a:r>
            <a:r>
              <a:rPr lang="en-US" sz="1200" b="1" baseline="0" dirty="0" smtClean="0"/>
              <a:t>Offset</a:t>
            </a:r>
            <a:r>
              <a:rPr lang="en-US" sz="1200" baseline="0" dirty="0" smtClean="0"/>
              <a:t> </a:t>
            </a:r>
            <a:r>
              <a:rPr lang="en-US" sz="1200" b="1" baseline="0" dirty="0" smtClean="0"/>
              <a:t>Center </a:t>
            </a:r>
            <a:r>
              <a:rPr lang="en-US" sz="1200" b="0" baseline="0" dirty="0" smtClean="0"/>
              <a:t>(second row, second option from the left).</a:t>
            </a:r>
            <a:endParaRPr lang="en-US" sz="1200" b="0" dirty="0" smtClean="0"/>
          </a:p>
          <a:p>
            <a:endParaRPr lang="en-US" sz="1200" dirty="0" smtClean="0"/>
          </a:p>
          <a:p>
            <a:endParaRPr lang="en-US" sz="1200" dirty="0" smtClean="0"/>
          </a:p>
          <a:p>
            <a:r>
              <a:rPr lang="en-US" sz="1200" baseline="0" dirty="0" smtClean="0"/>
              <a:t>To reproduce the animation effects on this slide, do the following: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baseline="0" dirty="0" smtClean="0"/>
              <a:t>On the </a:t>
            </a:r>
            <a:r>
              <a:rPr lang="en-US" sz="1200" b="1" baseline="0" dirty="0" smtClean="0"/>
              <a:t>Animations</a:t>
            </a:r>
            <a:r>
              <a:rPr lang="en-US" sz="1200" baseline="0" dirty="0" smtClean="0"/>
              <a:t> tab, in the </a:t>
            </a:r>
            <a:r>
              <a:rPr lang="en-US" sz="1200" b="1" baseline="0" dirty="0" smtClean="0"/>
              <a:t>Animations</a:t>
            </a:r>
            <a:r>
              <a:rPr lang="en-US" sz="1200" baseline="0" dirty="0" smtClean="0"/>
              <a:t> group, click </a:t>
            </a:r>
            <a:r>
              <a:rPr lang="en-US" sz="1200" b="1" baseline="0" dirty="0" smtClean="0"/>
              <a:t>Custom</a:t>
            </a:r>
            <a:r>
              <a:rPr lang="en-US" sz="1200" baseline="0" dirty="0" smtClean="0"/>
              <a:t> </a:t>
            </a:r>
            <a:r>
              <a:rPr lang="en-US" sz="1200" b="1" baseline="0" dirty="0" smtClean="0"/>
              <a:t>Animation</a:t>
            </a:r>
            <a:r>
              <a:rPr lang="en-US" sz="1200" baseline="0" dirty="0" smtClean="0"/>
              <a:t>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baseline="0" dirty="0" smtClean="0"/>
              <a:t>On the slide, select the picture. </a:t>
            </a:r>
            <a:r>
              <a:rPr lang="en-US" sz="1200" b="0" baseline="0" dirty="0" smtClean="0"/>
              <a:t>In the </a:t>
            </a:r>
            <a:r>
              <a:rPr lang="en-US" sz="1200" b="1" baseline="0" dirty="0" smtClean="0"/>
              <a:t>Custom</a:t>
            </a:r>
            <a:r>
              <a:rPr lang="en-US" sz="1200" baseline="0" dirty="0" smtClean="0"/>
              <a:t> </a:t>
            </a:r>
            <a:r>
              <a:rPr lang="en-US" sz="1200" b="1" baseline="0" dirty="0" smtClean="0"/>
              <a:t>Animation</a:t>
            </a:r>
            <a:r>
              <a:rPr lang="en-US" sz="1200" baseline="0" dirty="0" smtClean="0"/>
              <a:t> </a:t>
            </a:r>
            <a:r>
              <a:rPr lang="en-US" sz="1200" b="0" baseline="0" dirty="0" smtClean="0"/>
              <a:t>task pane</a:t>
            </a:r>
            <a:r>
              <a:rPr lang="en-US" sz="1200" baseline="0" dirty="0" smtClean="0"/>
              <a:t>, click </a:t>
            </a:r>
            <a:r>
              <a:rPr lang="en-US" sz="1200" b="1" baseline="0" dirty="0" smtClean="0"/>
              <a:t>Add Effect</a:t>
            </a:r>
            <a:r>
              <a:rPr lang="en-US" sz="1200" baseline="0" dirty="0" smtClean="0"/>
              <a:t>, point to </a:t>
            </a:r>
            <a:r>
              <a:rPr lang="en-US" sz="1200" b="1" baseline="0" dirty="0" smtClean="0"/>
              <a:t>Entrance</a:t>
            </a:r>
            <a:r>
              <a:rPr lang="en-US" sz="1200" baseline="0" dirty="0" smtClean="0"/>
              <a:t>, and then click </a:t>
            </a:r>
            <a:r>
              <a:rPr lang="en-US" sz="1200" b="1" baseline="0" dirty="0" smtClean="0"/>
              <a:t>More</a:t>
            </a:r>
            <a:r>
              <a:rPr lang="en-US" sz="1200" baseline="0" dirty="0" smtClean="0"/>
              <a:t> </a:t>
            </a:r>
            <a:r>
              <a:rPr lang="en-US" sz="1200" b="1" baseline="0" dirty="0" smtClean="0"/>
              <a:t>Effects</a:t>
            </a:r>
            <a:r>
              <a:rPr lang="en-US" sz="1200" b="0" baseline="0" dirty="0" smtClean="0"/>
              <a:t>. In the </a:t>
            </a:r>
            <a:r>
              <a:rPr lang="en-US" sz="1200" b="1" baseline="0" dirty="0" smtClean="0"/>
              <a:t>Add Entrance Effect </a:t>
            </a:r>
            <a:r>
              <a:rPr lang="en-US" sz="1200" b="0" baseline="0" dirty="0" smtClean="0"/>
              <a:t>dialog box, under </a:t>
            </a:r>
            <a:r>
              <a:rPr lang="en-US" sz="1200" b="1" baseline="0" dirty="0" smtClean="0"/>
              <a:t>Subtle</a:t>
            </a:r>
            <a:r>
              <a:rPr lang="en-US" sz="1200" b="0" baseline="0" dirty="0" smtClean="0"/>
              <a:t>, click </a:t>
            </a:r>
            <a:r>
              <a:rPr lang="en-US" sz="1200" b="1" baseline="0" dirty="0" smtClean="0"/>
              <a:t>Faded Zoom</a:t>
            </a:r>
            <a:r>
              <a:rPr lang="en-US" sz="1200" b="0" baseline="0" dirty="0" smtClean="0"/>
              <a:t>, and then click </a:t>
            </a:r>
            <a:r>
              <a:rPr lang="en-US" sz="1200" b="1" baseline="0" dirty="0" smtClean="0"/>
              <a:t>OK</a:t>
            </a:r>
            <a:r>
              <a:rPr lang="en-US" sz="1200" baseline="0" dirty="0" smtClean="0"/>
              <a:t>. </a:t>
            </a:r>
          </a:p>
          <a:p>
            <a:pPr marL="685800" marR="0" lvl="2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sz="1200" baseline="0" dirty="0" smtClean="0"/>
              <a:t>Under </a:t>
            </a:r>
            <a:r>
              <a:rPr lang="en-US" sz="1200" b="1" baseline="0" dirty="0" smtClean="0"/>
              <a:t>Modify: Faded Zoom</a:t>
            </a:r>
            <a:r>
              <a:rPr lang="en-US" sz="1200" b="0" baseline="0" dirty="0" smtClean="0"/>
              <a:t>, in the </a:t>
            </a:r>
            <a:r>
              <a:rPr lang="en-US" sz="1200" b="1" baseline="0" dirty="0" smtClean="0"/>
              <a:t>Start </a:t>
            </a:r>
            <a:r>
              <a:rPr lang="en-US" sz="1200" b="0" baseline="0" dirty="0" smtClean="0"/>
              <a:t>list, select </a:t>
            </a:r>
            <a:r>
              <a:rPr lang="en-US" sz="1200" b="1" baseline="0" dirty="0" smtClean="0"/>
              <a:t>With Previous</a:t>
            </a:r>
            <a:r>
              <a:rPr lang="en-US" sz="1200" b="0" baseline="0" dirty="0" smtClean="0"/>
              <a:t>.</a:t>
            </a:r>
          </a:p>
          <a:p>
            <a:pPr marL="685800" marR="0" lvl="2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sz="1200" baseline="0" dirty="0" smtClean="0"/>
              <a:t>Under </a:t>
            </a:r>
            <a:r>
              <a:rPr lang="en-US" sz="1200" b="1" baseline="0" dirty="0" smtClean="0"/>
              <a:t>Modify: Faded Zoom</a:t>
            </a:r>
            <a:r>
              <a:rPr lang="en-US" sz="1200" b="0" baseline="0" dirty="0" smtClean="0"/>
              <a:t>, in the</a:t>
            </a:r>
            <a:r>
              <a:rPr lang="en-US" sz="1200" b="1" baseline="0" dirty="0" smtClean="0"/>
              <a:t> Speed </a:t>
            </a:r>
            <a:r>
              <a:rPr lang="en-US" sz="1200" b="0" baseline="0" dirty="0" smtClean="0"/>
              <a:t>list, select </a:t>
            </a:r>
            <a:r>
              <a:rPr lang="en-US" sz="1200" b="1" baseline="0" dirty="0" smtClean="0"/>
              <a:t>Medium</a:t>
            </a:r>
            <a:r>
              <a:rPr lang="en-US" sz="1200" baseline="0" dirty="0" smtClean="0"/>
              <a:t>.</a:t>
            </a:r>
          </a:p>
          <a:p>
            <a:pPr marL="2286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 startAt="3"/>
              <a:tabLst/>
              <a:defRPr/>
            </a:pPr>
            <a:r>
              <a:rPr lang="en-US" sz="1200" baseline="0" dirty="0" smtClean="0"/>
              <a:t>Also in the </a:t>
            </a:r>
            <a:r>
              <a:rPr lang="en-US" sz="1200" b="1" baseline="0" dirty="0" smtClean="0"/>
              <a:t>Custom Animation </a:t>
            </a:r>
            <a:r>
              <a:rPr lang="en-US" sz="1200" b="0" baseline="0" dirty="0" smtClean="0"/>
              <a:t>task pane</a:t>
            </a:r>
            <a:r>
              <a:rPr lang="en-US" sz="1200" baseline="0" dirty="0" smtClean="0"/>
              <a:t>, click </a:t>
            </a:r>
            <a:r>
              <a:rPr lang="en-US" sz="1200" b="1" baseline="0" dirty="0" smtClean="0"/>
              <a:t>Add Effect</a:t>
            </a:r>
            <a:r>
              <a:rPr lang="en-US" sz="1200" baseline="0" dirty="0" smtClean="0"/>
              <a:t>, point to </a:t>
            </a:r>
            <a:r>
              <a:rPr lang="en-US" sz="1200" b="1" baseline="0" dirty="0" smtClean="0"/>
              <a:t>Exit</a:t>
            </a:r>
            <a:r>
              <a:rPr lang="en-US" sz="1200" baseline="0" dirty="0" smtClean="0"/>
              <a:t>, and then click </a:t>
            </a:r>
            <a:r>
              <a:rPr lang="en-US" sz="1200" b="1" baseline="0" dirty="0" smtClean="0"/>
              <a:t>More</a:t>
            </a:r>
            <a:r>
              <a:rPr lang="en-US" sz="1200" baseline="0" dirty="0" smtClean="0"/>
              <a:t> </a:t>
            </a:r>
            <a:r>
              <a:rPr lang="en-US" sz="1200" b="1" baseline="0" dirty="0" smtClean="0"/>
              <a:t>Effects</a:t>
            </a:r>
            <a:r>
              <a:rPr lang="en-US" sz="1200" b="0" baseline="0" dirty="0" smtClean="0"/>
              <a:t>. In the </a:t>
            </a:r>
            <a:r>
              <a:rPr lang="en-US" sz="1200" b="1" baseline="0" dirty="0" smtClean="0"/>
              <a:t>Add Exit Effect </a:t>
            </a:r>
            <a:r>
              <a:rPr lang="en-US" sz="1200" b="0" baseline="0" dirty="0" smtClean="0"/>
              <a:t>dialog box, under </a:t>
            </a:r>
            <a:r>
              <a:rPr lang="en-US" sz="1200" b="1" baseline="0" dirty="0" smtClean="0"/>
              <a:t>Subtle</a:t>
            </a:r>
            <a:r>
              <a:rPr lang="en-US" sz="1200" b="0" baseline="0" dirty="0" smtClean="0"/>
              <a:t>, click </a:t>
            </a:r>
            <a:r>
              <a:rPr lang="en-US" sz="1200" b="1" baseline="0" dirty="0" smtClean="0"/>
              <a:t>Faded Zoom</a:t>
            </a:r>
            <a:r>
              <a:rPr lang="en-US" sz="1200" b="0" baseline="0" dirty="0" smtClean="0"/>
              <a:t>, and then click </a:t>
            </a:r>
            <a:r>
              <a:rPr lang="en-US" sz="1200" b="1" baseline="0" dirty="0" smtClean="0"/>
              <a:t>OK</a:t>
            </a:r>
            <a:r>
              <a:rPr lang="en-US" sz="1200" baseline="0" dirty="0" smtClean="0"/>
              <a:t>. </a:t>
            </a:r>
          </a:p>
          <a:p>
            <a:pPr marL="685800" marR="0" lvl="2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sz="1200" baseline="0" dirty="0" smtClean="0"/>
              <a:t>Under </a:t>
            </a:r>
            <a:r>
              <a:rPr lang="en-US" sz="1200" b="1" baseline="0" dirty="0" smtClean="0"/>
              <a:t>Modify: Faded Zoom</a:t>
            </a:r>
            <a:r>
              <a:rPr lang="en-US" sz="1200" b="0" baseline="0" dirty="0" smtClean="0"/>
              <a:t>, in the </a:t>
            </a:r>
            <a:r>
              <a:rPr lang="en-US" sz="1200" b="1" baseline="0" dirty="0" smtClean="0"/>
              <a:t>Start </a:t>
            </a:r>
            <a:r>
              <a:rPr lang="en-US" sz="1200" b="0" baseline="0" dirty="0" smtClean="0"/>
              <a:t>list, select </a:t>
            </a:r>
            <a:r>
              <a:rPr lang="en-US" sz="1200" b="1" baseline="0" dirty="0" smtClean="0"/>
              <a:t>On Click</a:t>
            </a:r>
            <a:r>
              <a:rPr lang="en-US" sz="1200" b="0" baseline="0" dirty="0" smtClean="0"/>
              <a:t>.</a:t>
            </a:r>
          </a:p>
          <a:p>
            <a:pPr marL="685800" marR="0" lvl="2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sz="1200" baseline="0" dirty="0" smtClean="0"/>
              <a:t>Under </a:t>
            </a:r>
            <a:r>
              <a:rPr lang="en-US" sz="1200" b="1" baseline="0" dirty="0" smtClean="0"/>
              <a:t>Modify: Faded Zoom</a:t>
            </a:r>
            <a:r>
              <a:rPr lang="en-US" sz="1200" b="0" baseline="0" dirty="0" smtClean="0"/>
              <a:t>, in the</a:t>
            </a:r>
            <a:r>
              <a:rPr lang="en-US" sz="1200" b="1" baseline="0" dirty="0" smtClean="0"/>
              <a:t> Speed </a:t>
            </a:r>
            <a:r>
              <a:rPr lang="en-US" sz="1200" b="0" baseline="0" dirty="0" smtClean="0"/>
              <a:t>list, select </a:t>
            </a:r>
            <a:r>
              <a:rPr lang="en-US" sz="1200" b="1" baseline="0" dirty="0" smtClean="0"/>
              <a:t>Medium</a:t>
            </a:r>
            <a:r>
              <a:rPr lang="en-US" sz="1200" baseline="0" dirty="0" smtClean="0"/>
              <a:t>.</a:t>
            </a:r>
          </a:p>
          <a:p>
            <a:endParaRPr lang="en-US" sz="1200" baseline="0" dirty="0" smtClean="0"/>
          </a:p>
          <a:p>
            <a:endParaRPr lang="en-US" sz="1200" baseline="0" dirty="0" smtClean="0"/>
          </a:p>
          <a:p>
            <a:r>
              <a:rPr lang="en-US" sz="1200" dirty="0" smtClean="0"/>
              <a:t>To duplicate the animated</a:t>
            </a:r>
            <a:r>
              <a:rPr lang="en-US" sz="1200" baseline="0" dirty="0" smtClean="0"/>
              <a:t> picture</a:t>
            </a:r>
            <a:r>
              <a:rPr lang="en-US" sz="1200" dirty="0" smtClean="0"/>
              <a:t> effects on this slide, do the</a:t>
            </a:r>
            <a:r>
              <a:rPr lang="en-US" sz="1200" baseline="0" dirty="0" smtClean="0"/>
              <a:t> following: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baseline="0" dirty="0" smtClean="0"/>
              <a:t>Select the first picture. </a:t>
            </a:r>
            <a:r>
              <a:rPr lang="en-US" sz="1200" dirty="0" smtClean="0"/>
              <a:t>On</a:t>
            </a:r>
            <a:r>
              <a:rPr lang="en-US" sz="1200" baseline="0" dirty="0" smtClean="0"/>
              <a:t> the </a:t>
            </a:r>
            <a:r>
              <a:rPr lang="en-US" sz="1200" b="1" dirty="0" smtClean="0"/>
              <a:t>Home</a:t>
            </a:r>
            <a:r>
              <a:rPr lang="en-US" sz="1200" dirty="0" smtClean="0"/>
              <a:t> tab,</a:t>
            </a:r>
            <a:r>
              <a:rPr lang="en-US" sz="1200" baseline="0" dirty="0" smtClean="0"/>
              <a:t> in the</a:t>
            </a:r>
            <a:r>
              <a:rPr lang="en-US" sz="1200" dirty="0" smtClean="0"/>
              <a:t> </a:t>
            </a:r>
            <a:r>
              <a:rPr lang="en-US" sz="1200" b="1" dirty="0" smtClean="0"/>
              <a:t>Clipboard</a:t>
            </a:r>
            <a:r>
              <a:rPr lang="en-US" sz="1200" dirty="0" smtClean="0"/>
              <a:t> group, click the arrow under </a:t>
            </a:r>
            <a:r>
              <a:rPr lang="en-US" sz="1200" b="1" dirty="0" smtClean="0"/>
              <a:t>Paste</a:t>
            </a:r>
            <a:r>
              <a:rPr lang="en-US" sz="1200" b="0" dirty="0" smtClean="0"/>
              <a:t>,</a:t>
            </a:r>
            <a:r>
              <a:rPr lang="en-US" sz="1200" dirty="0" smtClean="0"/>
              <a:t> and</a:t>
            </a:r>
            <a:r>
              <a:rPr lang="en-US" sz="1200" baseline="0" dirty="0" smtClean="0"/>
              <a:t> then click </a:t>
            </a:r>
            <a:r>
              <a:rPr lang="en-US" sz="1200" b="1" dirty="0" smtClean="0"/>
              <a:t>Duplicate</a:t>
            </a:r>
            <a:r>
              <a:rPr lang="en-US" sz="1200" dirty="0" smtClean="0"/>
              <a:t>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dirty="0" smtClean="0"/>
              <a:t>Select the</a:t>
            </a:r>
            <a:r>
              <a:rPr lang="en-US" sz="1200" baseline="0" dirty="0" smtClean="0"/>
              <a:t> second </a:t>
            </a:r>
            <a:r>
              <a:rPr lang="en-US" sz="1200" dirty="0" smtClean="0"/>
              <a:t>picture.</a:t>
            </a:r>
            <a:r>
              <a:rPr lang="en-US" sz="1200" baseline="0" dirty="0" smtClean="0"/>
              <a:t> </a:t>
            </a:r>
            <a:r>
              <a:rPr lang="en-US" sz="1200" dirty="0" smtClean="0"/>
              <a:t>Under </a:t>
            </a:r>
            <a:r>
              <a:rPr lang="en-US" sz="1200" b="1" dirty="0" smtClean="0"/>
              <a:t>Picture Tools</a:t>
            </a:r>
            <a:r>
              <a:rPr lang="en-US" sz="1200" dirty="0" smtClean="0"/>
              <a:t>, on the </a:t>
            </a:r>
            <a:r>
              <a:rPr lang="en-US" sz="1200" b="1" dirty="0" smtClean="0"/>
              <a:t>Format</a:t>
            </a:r>
            <a:r>
              <a:rPr lang="en-US" sz="1200" dirty="0" smtClean="0"/>
              <a:t> tab, in</a:t>
            </a:r>
            <a:r>
              <a:rPr lang="en-US" sz="1200" baseline="0" dirty="0" smtClean="0"/>
              <a:t> the</a:t>
            </a:r>
            <a:r>
              <a:rPr lang="en-US" sz="1200" dirty="0" smtClean="0"/>
              <a:t> </a:t>
            </a:r>
            <a:r>
              <a:rPr lang="en-US" sz="1200" b="1" dirty="0" smtClean="0"/>
              <a:t>Adjust</a:t>
            </a:r>
            <a:r>
              <a:rPr lang="en-US" sz="1200" dirty="0" smtClean="0"/>
              <a:t> group, click </a:t>
            </a:r>
            <a:r>
              <a:rPr lang="en-US" sz="1200" b="1" dirty="0" smtClean="0"/>
              <a:t>Change Picture</a:t>
            </a:r>
            <a:r>
              <a:rPr lang="en-US" sz="1200" b="0" dirty="0" smtClean="0"/>
              <a:t>. </a:t>
            </a:r>
            <a:r>
              <a:rPr lang="en-US" sz="1200" b="0" baseline="0" dirty="0" smtClean="0"/>
              <a:t>In the </a:t>
            </a:r>
            <a:r>
              <a:rPr lang="en-US" sz="1200" b="1" baseline="0" dirty="0" smtClean="0"/>
              <a:t>Insert Picture</a:t>
            </a:r>
            <a:r>
              <a:rPr lang="en-US" sz="1200" b="0" baseline="0" dirty="0" smtClean="0"/>
              <a:t> dialog box, s</a:t>
            </a:r>
            <a:r>
              <a:rPr lang="en-US" sz="1200" b="0" baseline="0" dirty="0" smtClean="0">
                <a:latin typeface="+mn-lt"/>
              </a:rPr>
              <a:t>elect a picture, and then click </a:t>
            </a:r>
            <a:r>
              <a:rPr lang="en-US" sz="1200" b="1" baseline="0" dirty="0" smtClean="0">
                <a:latin typeface="+mn-lt"/>
              </a:rPr>
              <a:t>Insert</a:t>
            </a:r>
            <a:r>
              <a:rPr lang="en-US" sz="1200" b="0" baseline="0" dirty="0" smtClean="0">
                <a:latin typeface="+mn-lt"/>
              </a:rPr>
              <a:t>.</a:t>
            </a:r>
            <a:endParaRPr lang="en-US" sz="1200" b="0" dirty="0" smtClean="0"/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1200" dirty="0" smtClean="0"/>
              <a:t>Select the second picture. 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Under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Picture Tools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on the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Format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tab, in the bottom right corner of the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Size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group, click the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Size and Position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dialog box launcher. In the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Size and Position 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dialog box, on the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Size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tab, resize or crop the picture as needed so that under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Size and rotate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the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Height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box is set to </a:t>
            </a:r>
            <a:r>
              <a:rPr lang="en-US" sz="1200" b="1" baseline="0" dirty="0" smtClean="0"/>
              <a:t>5.5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”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and the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Width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box is set to </a:t>
            </a:r>
            <a:r>
              <a:rPr lang="en-US" sz="1200" b="1" baseline="0" dirty="0" smtClean="0"/>
              <a:t>6.5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”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Resize the picture under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Size and rotate 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by entering values into the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Height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and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Width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boxes. Crop the picture under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Crop from 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by entering values into the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Left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Right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Top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and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Bottom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boxes.</a:t>
            </a:r>
            <a:endParaRPr lang="en-US" sz="1200" dirty="0" smtClean="0"/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1200" dirty="0" smtClean="0"/>
              <a:t>Select the second picture. On</a:t>
            </a:r>
            <a:r>
              <a:rPr lang="en-US" sz="1200" baseline="0" dirty="0" smtClean="0"/>
              <a:t> the </a:t>
            </a:r>
            <a:r>
              <a:rPr lang="en-US" sz="1200" b="1" dirty="0" smtClean="0"/>
              <a:t>Home</a:t>
            </a:r>
            <a:r>
              <a:rPr lang="en-US" sz="1200" dirty="0" smtClean="0"/>
              <a:t> tab,</a:t>
            </a:r>
            <a:r>
              <a:rPr lang="en-US" sz="1200" baseline="0" dirty="0" smtClean="0"/>
              <a:t> in the</a:t>
            </a:r>
            <a:r>
              <a:rPr lang="en-US" sz="1200" dirty="0" smtClean="0"/>
              <a:t> </a:t>
            </a:r>
            <a:r>
              <a:rPr lang="en-US" sz="1200" b="1" dirty="0" smtClean="0"/>
              <a:t>Clipboard</a:t>
            </a:r>
            <a:r>
              <a:rPr lang="en-US" sz="1200" dirty="0" smtClean="0"/>
              <a:t> group, click the arrow under </a:t>
            </a:r>
            <a:r>
              <a:rPr lang="en-US" sz="1200" b="1" dirty="0" smtClean="0"/>
              <a:t>Paste</a:t>
            </a:r>
            <a:r>
              <a:rPr lang="en-US" sz="1200" b="0" dirty="0" smtClean="0"/>
              <a:t>,</a:t>
            </a:r>
            <a:r>
              <a:rPr lang="en-US" sz="1200" dirty="0" smtClean="0"/>
              <a:t> and</a:t>
            </a:r>
            <a:r>
              <a:rPr lang="en-US" sz="1200" baseline="0" dirty="0" smtClean="0"/>
              <a:t> then click </a:t>
            </a:r>
            <a:r>
              <a:rPr lang="en-US" sz="1200" b="1" dirty="0" smtClean="0"/>
              <a:t>Duplicate</a:t>
            </a:r>
            <a:r>
              <a:rPr lang="en-US" sz="1200" dirty="0" smtClean="0"/>
              <a:t>.</a:t>
            </a: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1200" dirty="0" smtClean="0"/>
              <a:t>Select the third </a:t>
            </a:r>
            <a:r>
              <a:rPr lang="en-US" sz="1200" baseline="0" dirty="0" smtClean="0"/>
              <a:t>picture. </a:t>
            </a:r>
            <a:r>
              <a:rPr lang="en-US" sz="1200" dirty="0" smtClean="0"/>
              <a:t>Under </a:t>
            </a:r>
            <a:r>
              <a:rPr lang="en-US" sz="1200" b="1" dirty="0" smtClean="0"/>
              <a:t>Picture Tools</a:t>
            </a:r>
            <a:r>
              <a:rPr lang="en-US" sz="1200" dirty="0" smtClean="0"/>
              <a:t>, on the </a:t>
            </a:r>
            <a:r>
              <a:rPr lang="en-US" sz="1200" b="1" dirty="0" smtClean="0"/>
              <a:t>Format</a:t>
            </a:r>
            <a:r>
              <a:rPr lang="en-US" sz="1200" dirty="0" smtClean="0"/>
              <a:t> tab, in</a:t>
            </a:r>
            <a:r>
              <a:rPr lang="en-US" sz="1200" baseline="0" dirty="0" smtClean="0"/>
              <a:t> the</a:t>
            </a:r>
            <a:r>
              <a:rPr lang="en-US" sz="1200" dirty="0" smtClean="0"/>
              <a:t> </a:t>
            </a:r>
            <a:r>
              <a:rPr lang="en-US" sz="1200" b="1" dirty="0" smtClean="0"/>
              <a:t>Adjust</a:t>
            </a:r>
            <a:r>
              <a:rPr lang="en-US" sz="1200" dirty="0" smtClean="0"/>
              <a:t> group, click </a:t>
            </a:r>
            <a:r>
              <a:rPr lang="en-US" sz="1200" b="1" dirty="0" smtClean="0"/>
              <a:t>Change Picture</a:t>
            </a:r>
            <a:r>
              <a:rPr lang="en-US" sz="1200" b="0" dirty="0" smtClean="0"/>
              <a:t>. </a:t>
            </a:r>
            <a:r>
              <a:rPr lang="en-US" sz="1200" b="0" baseline="0" dirty="0" smtClean="0"/>
              <a:t>In the </a:t>
            </a:r>
            <a:r>
              <a:rPr lang="en-US" sz="1200" b="1" baseline="0" dirty="0" smtClean="0"/>
              <a:t>Insert Picture</a:t>
            </a:r>
            <a:r>
              <a:rPr lang="en-US" sz="1200" b="0" baseline="0" dirty="0" smtClean="0"/>
              <a:t> dialog box, s</a:t>
            </a:r>
            <a:r>
              <a:rPr lang="en-US" sz="1200" b="0" baseline="0" dirty="0" smtClean="0">
                <a:latin typeface="+mn-lt"/>
              </a:rPr>
              <a:t>elect a picture, and then click </a:t>
            </a:r>
            <a:r>
              <a:rPr lang="en-US" sz="1200" b="1" baseline="0" dirty="0" smtClean="0">
                <a:latin typeface="+mn-lt"/>
              </a:rPr>
              <a:t>Insert</a:t>
            </a:r>
            <a:r>
              <a:rPr lang="en-US" sz="1200" b="0" baseline="0" dirty="0" smtClean="0">
                <a:latin typeface="+mn-lt"/>
              </a:rPr>
              <a:t>.</a:t>
            </a:r>
            <a:endParaRPr lang="en-US" sz="1200" b="0" dirty="0" smtClean="0"/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1200" dirty="0" smtClean="0"/>
              <a:t>Select the third picture. 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Under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Picture Tools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on the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Format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tab, in the bottom right corner of the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Size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group, click the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Size and Position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dialog box launcher. In the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Size and Position 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dialog box, on the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Size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tab, resize or crop the picture as needed so that under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Size and rotate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the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Height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box is set to </a:t>
            </a:r>
            <a:r>
              <a:rPr lang="en-US" sz="1200" b="1" baseline="0" dirty="0" smtClean="0"/>
              <a:t>5.5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”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and the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Width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box is set to </a:t>
            </a:r>
            <a:r>
              <a:rPr lang="en-US" sz="1200" b="1" baseline="0" dirty="0" smtClean="0"/>
              <a:t>6.5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”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Resize the picture under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Size and rotate 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by entering values into the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Height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and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Width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boxes. Crop the picture under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Crop from 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by entering values into the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Left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Right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Top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and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Bottom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boxes.</a:t>
            </a: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Press and hold CTRL, and then s</a:t>
            </a:r>
            <a:r>
              <a:rPr lang="en-US" sz="1200" dirty="0" smtClean="0"/>
              <a:t>elect all three pictures.</a:t>
            </a:r>
            <a:r>
              <a:rPr lang="en-US" sz="1200" baseline="0" dirty="0" smtClean="0"/>
              <a:t> </a:t>
            </a:r>
            <a:r>
              <a:rPr lang="en-US" sz="1200" dirty="0" smtClean="0"/>
              <a:t>On the </a:t>
            </a:r>
            <a:r>
              <a:rPr lang="en-US" sz="1200" b="1" dirty="0" smtClean="0"/>
              <a:t>Home</a:t>
            </a:r>
            <a:r>
              <a:rPr lang="en-US" sz="1200" dirty="0" smtClean="0"/>
              <a:t> tab, in the </a:t>
            </a:r>
            <a:r>
              <a:rPr lang="en-US" sz="1200" b="1" dirty="0" smtClean="0"/>
              <a:t>Drawing</a:t>
            </a:r>
            <a:r>
              <a:rPr lang="en-US" sz="1200" dirty="0" smtClean="0"/>
              <a:t> group, click </a:t>
            </a:r>
            <a:r>
              <a:rPr lang="en-US" sz="1200" b="1" dirty="0" smtClean="0"/>
              <a:t>Arrange</a:t>
            </a:r>
            <a:r>
              <a:rPr lang="en-US" sz="1200" dirty="0" smtClean="0"/>
              <a:t>, </a:t>
            </a:r>
            <a:r>
              <a:rPr lang="en-US" sz="1200" baseline="0" dirty="0" smtClean="0"/>
              <a:t>point to </a:t>
            </a:r>
            <a:r>
              <a:rPr lang="en-US" sz="1200" b="1" baseline="0" dirty="0" smtClean="0"/>
              <a:t>Align</a:t>
            </a:r>
            <a:r>
              <a:rPr lang="en-US" sz="1200" baseline="0" dirty="0" smtClean="0"/>
              <a:t>, and then do the following: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1200" baseline="0" dirty="0" smtClean="0"/>
              <a:t>Click </a:t>
            </a:r>
            <a:r>
              <a:rPr lang="en-US" sz="1200" b="1" dirty="0" smtClean="0"/>
              <a:t>Align to Slide</a:t>
            </a:r>
            <a:r>
              <a:rPr lang="en-US" sz="1200" dirty="0" smtClean="0"/>
              <a:t>.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1200" baseline="0" dirty="0" smtClean="0"/>
              <a:t>Click </a:t>
            </a:r>
            <a:r>
              <a:rPr lang="en-US" sz="1200" b="1" dirty="0" smtClean="0"/>
              <a:t>Align Middle</a:t>
            </a:r>
            <a:r>
              <a:rPr lang="en-US" sz="1200" dirty="0" smtClean="0"/>
              <a:t>.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1200" baseline="0" dirty="0" smtClean="0"/>
              <a:t>Click </a:t>
            </a:r>
            <a:r>
              <a:rPr lang="en-US" sz="1200" b="1" dirty="0" smtClean="0"/>
              <a:t>Align Center</a:t>
            </a:r>
            <a:r>
              <a:rPr lang="en-US" sz="1200" dirty="0" smtClean="0"/>
              <a:t>. </a:t>
            </a: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1200" dirty="0" smtClean="0"/>
              <a:t>In the </a:t>
            </a:r>
            <a:r>
              <a:rPr lang="en-US" sz="1200" b="1" dirty="0" smtClean="0"/>
              <a:t>Custom Animation </a:t>
            </a:r>
            <a:r>
              <a:rPr lang="en-US" sz="1200" b="0" baseline="0" dirty="0" smtClean="0"/>
              <a:t>task pane</a:t>
            </a:r>
            <a:r>
              <a:rPr lang="en-US" sz="1200" dirty="0" smtClean="0"/>
              <a:t>, select the sixth animation </a:t>
            </a:r>
            <a:r>
              <a:rPr lang="en-US" sz="1200" baseline="0" dirty="0" smtClean="0"/>
              <a:t>effect (faded zoom exit effect for the third picture). Click the arrow to the right of the effect, and then click </a:t>
            </a:r>
            <a:r>
              <a:rPr lang="en-US" sz="1200" b="1" baseline="0" dirty="0" smtClean="0"/>
              <a:t>Remove</a:t>
            </a:r>
            <a:r>
              <a:rPr lang="en-US" sz="1200" baseline="0" dirty="0" smtClean="0"/>
              <a:t>.</a:t>
            </a:r>
            <a:endParaRPr lang="en-US" sz="1200" dirty="0" smtClean="0"/>
          </a:p>
          <a:p>
            <a:endParaRPr lang="en-US" sz="1200" dirty="0" smtClean="0"/>
          </a:p>
          <a:p>
            <a:endParaRPr lang="en-US" sz="1200" dirty="0" smtClean="0"/>
          </a:p>
          <a:p>
            <a:r>
              <a:rPr lang="en-US" sz="1200" baseline="0" dirty="0" smtClean="0"/>
              <a:t>To reproduce the background effects on this slide, do the following: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Right-click the slide background area, and then click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Format Background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In the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Format Background 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dialog box, click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Fill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 the left pane, select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Gradient fill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 the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Fill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pane, and then do the following:</a:t>
            </a:r>
          </a:p>
          <a:p>
            <a:pPr marL="685800" lvl="1" indent="-228600">
              <a:buFont typeface="Arial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the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Type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list, select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Radial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 marL="685800" lvl="1" indent="-228600">
              <a:buFont typeface="Arial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Click the button next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to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Direction</a:t>
            </a:r>
            <a:r>
              <a:rPr lang="en-US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and then click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 Center </a:t>
            </a:r>
            <a:r>
              <a:rPr lang="en-US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(third option from the left).</a:t>
            </a:r>
            <a:endParaRPr lang="en-US" sz="1200" b="1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685800" lvl="1" indent="-228600">
              <a:buFont typeface="Arial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Under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Gradient stops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click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Add</a:t>
            </a:r>
            <a:r>
              <a:rPr lang="en-US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or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Remove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until two stops appear in the drop-down list.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Also under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Gradient stops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customize the gradient stops as follows:</a:t>
            </a:r>
          </a:p>
          <a:p>
            <a:pPr marL="685800" lvl="1" indent="-228600">
              <a:buFont typeface="Arial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Select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Stop 1 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 the list, and then do the following:</a:t>
            </a:r>
          </a:p>
          <a:p>
            <a:pPr marL="1143000" lvl="2" indent="-228600">
              <a:buFont typeface="Arial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the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Stop position 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box, enter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0%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 marL="1143000" lvl="2" indent="-228600">
              <a:buFont typeface="Arial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Click the button next to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Color,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and then under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Theme Colors 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click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Black, Text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1, Lighter 50% 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(second row, second option from the left)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  <a:endParaRPr lang="en-US" sz="1200" b="1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685800" lvl="1" indent="-228600">
              <a:buFont typeface="Arial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Select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Stop 2 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 the list, and then do the following: </a:t>
            </a:r>
          </a:p>
          <a:p>
            <a:pPr marL="1143000" lvl="2" indent="-228600">
              <a:buFont typeface="Arial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the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Stop position 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box, enter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100%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 marL="1143000" lvl="2" indent="-228600">
              <a:buFont typeface="Arial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Click the button next to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Color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and then under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Theme Colors 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click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Black, Text 1 </a:t>
            </a:r>
            <a:r>
              <a:rPr lang="en-US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(first row, second option from the left).</a:t>
            </a:r>
            <a:endParaRPr lang="en-US" sz="1200" b="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sz="1200" dirty="0" smtClean="0"/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/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400" b="1" dirty="0" smtClean="0"/>
              <a:t>Custom animation effects: faded zoom entrance and exit</a:t>
            </a:r>
            <a:r>
              <a:rPr lang="en-US" sz="1400" dirty="0" smtClean="0"/>
              <a:t/>
            </a:r>
            <a:br>
              <a:rPr lang="en-US" sz="1400" dirty="0" smtClean="0"/>
            </a:br>
            <a:r>
              <a:rPr lang="en-US" sz="1400" dirty="0" smtClean="0"/>
              <a:t>(Basic)</a:t>
            </a:r>
          </a:p>
          <a:p>
            <a:endParaRPr lang="en-US" sz="1200" dirty="0" smtClean="0"/>
          </a:p>
          <a:p>
            <a:endParaRPr lang="en-US" sz="1200" dirty="0" smtClean="0"/>
          </a:p>
          <a:p>
            <a:r>
              <a:rPr lang="en-US" sz="1200" dirty="0" smtClean="0"/>
              <a:t>To reproduce the picture effects on this slide, do the following:</a:t>
            </a: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1200" b="0" dirty="0" smtClean="0"/>
              <a:t>On the </a:t>
            </a:r>
            <a:r>
              <a:rPr lang="en-US" sz="1200" b="1" dirty="0" smtClean="0"/>
              <a:t>Home</a:t>
            </a:r>
            <a:r>
              <a:rPr lang="en-US" sz="1200" b="0" dirty="0" smtClean="0"/>
              <a:t> tab, in the </a:t>
            </a:r>
            <a:r>
              <a:rPr lang="en-US" sz="1200" b="1" dirty="0" smtClean="0"/>
              <a:t>Slides</a:t>
            </a:r>
            <a:r>
              <a:rPr lang="en-US" sz="1200" b="0" dirty="0" smtClean="0"/>
              <a:t> group, click </a:t>
            </a:r>
            <a:r>
              <a:rPr lang="en-US" sz="1200" b="1" dirty="0" smtClean="0"/>
              <a:t>Layout</a:t>
            </a:r>
            <a:r>
              <a:rPr lang="en-US" sz="1200" b="0" dirty="0" smtClean="0"/>
              <a:t>, and then click</a:t>
            </a:r>
            <a:r>
              <a:rPr lang="en-US" sz="1200" b="0" baseline="0" dirty="0" smtClean="0"/>
              <a:t> </a:t>
            </a:r>
            <a:r>
              <a:rPr lang="en-US" sz="1200" b="1" baseline="0" dirty="0" smtClean="0"/>
              <a:t>Blank</a:t>
            </a:r>
            <a:r>
              <a:rPr lang="en-US" sz="1200" b="0" baseline="0" dirty="0" smtClean="0"/>
              <a:t>. </a:t>
            </a: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1200" b="0" dirty="0" smtClean="0"/>
              <a:t>On the </a:t>
            </a:r>
            <a:r>
              <a:rPr lang="en-US" sz="1200" b="1" dirty="0" smtClean="0"/>
              <a:t>Insert tab</a:t>
            </a:r>
            <a:r>
              <a:rPr lang="en-US" sz="1200" b="0" dirty="0" smtClean="0"/>
              <a:t>, in the </a:t>
            </a:r>
            <a:r>
              <a:rPr lang="en-US" sz="1200" b="1" dirty="0" smtClean="0"/>
              <a:t>Illustrations</a:t>
            </a:r>
            <a:r>
              <a:rPr lang="en-US" sz="1200" dirty="0" smtClean="0"/>
              <a:t> group, click </a:t>
            </a:r>
            <a:r>
              <a:rPr lang="en-US" sz="1200" b="1" dirty="0" smtClean="0"/>
              <a:t>Picture</a:t>
            </a:r>
            <a:r>
              <a:rPr lang="en-US" sz="1200" b="0" dirty="0" smtClean="0"/>
              <a:t>.</a:t>
            </a:r>
            <a:r>
              <a:rPr lang="en-US" sz="1200" b="0" baseline="0" dirty="0" smtClean="0"/>
              <a:t> In the </a:t>
            </a:r>
            <a:r>
              <a:rPr lang="en-US" sz="1200" b="1" baseline="0" dirty="0" smtClean="0"/>
              <a:t>Insert Picture</a:t>
            </a:r>
            <a:r>
              <a:rPr lang="en-US" sz="1200" b="0" baseline="0" dirty="0" smtClean="0"/>
              <a:t> dialog box, s</a:t>
            </a:r>
            <a:r>
              <a:rPr lang="en-US" sz="1200" b="0" baseline="0" dirty="0" smtClean="0">
                <a:latin typeface="+mn-lt"/>
              </a:rPr>
              <a:t>elect a picture, and then click </a:t>
            </a:r>
            <a:r>
              <a:rPr lang="en-US" sz="1200" b="1" baseline="0" dirty="0" smtClean="0">
                <a:latin typeface="+mn-lt"/>
              </a:rPr>
              <a:t>Insert</a:t>
            </a:r>
            <a:r>
              <a:rPr lang="en-US" sz="1200" b="0" baseline="0" dirty="0" smtClean="0">
                <a:latin typeface="+mn-lt"/>
              </a:rPr>
              <a:t>.</a:t>
            </a: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On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the slide, s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elect the picture. Under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Picture Tools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on the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Format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tab, in the bottom right corner of the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Size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group, click the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Size and Position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dialog box launcher. In the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Size and Position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dialog box, on the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Size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tab, resize or crop the picture as needed so that under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Size and rotate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the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Height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box is set to </a:t>
            </a:r>
            <a:r>
              <a:rPr lang="en-US" sz="1200" b="1" baseline="0" dirty="0" smtClean="0"/>
              <a:t>5.5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”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and the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Width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box is set to </a:t>
            </a:r>
            <a:r>
              <a:rPr lang="en-US" sz="1200" b="1" baseline="0" dirty="0" smtClean="0"/>
              <a:t>6.5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”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Resize the picture under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Size and rotate 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by entering values into the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Height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and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Width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boxes. Crop the picture under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Crop from 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by entering values into the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Left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Right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Top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and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Bottom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boxes.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Select the picture. Under </a:t>
            </a:r>
            <a:r>
              <a:rPr lang="en-US" sz="1200" b="1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Picture Tools</a:t>
            </a:r>
            <a:r>
              <a:rPr lang="en-US" sz="120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on the </a:t>
            </a:r>
            <a:r>
              <a:rPr lang="en-US" sz="1200" b="1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Format</a:t>
            </a:r>
            <a:r>
              <a:rPr lang="en-US" sz="120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tab, in the </a:t>
            </a:r>
            <a:r>
              <a:rPr lang="en-US" sz="1200" b="1" baseline="0" dirty="0" smtClean="0"/>
              <a:t>Picture</a:t>
            </a:r>
            <a:r>
              <a:rPr lang="en-US" sz="1200" baseline="0" dirty="0" smtClean="0"/>
              <a:t> </a:t>
            </a:r>
            <a:r>
              <a:rPr lang="en-US" sz="1200" b="1" baseline="0" dirty="0" smtClean="0"/>
              <a:t>Styles</a:t>
            </a:r>
            <a:r>
              <a:rPr lang="en-US" sz="1200" baseline="0" dirty="0" smtClean="0"/>
              <a:t> group, click </a:t>
            </a:r>
            <a:r>
              <a:rPr lang="en-US" sz="1200" b="1" baseline="0" dirty="0" smtClean="0"/>
              <a:t>Picture</a:t>
            </a:r>
            <a:r>
              <a:rPr lang="en-US" sz="1200" baseline="0" dirty="0" smtClean="0"/>
              <a:t> </a:t>
            </a:r>
            <a:r>
              <a:rPr lang="en-US" sz="1200" b="1" baseline="0" dirty="0" smtClean="0"/>
              <a:t>Shape</a:t>
            </a:r>
            <a:r>
              <a:rPr lang="en-US" sz="1200" b="0" baseline="0" dirty="0" smtClean="0"/>
              <a:t>, and then under </a:t>
            </a:r>
            <a:r>
              <a:rPr lang="en-US" sz="1200" b="1" baseline="0" dirty="0" smtClean="0"/>
              <a:t>Rectangles</a:t>
            </a:r>
            <a:r>
              <a:rPr lang="en-US" sz="1200" b="0" baseline="0" dirty="0" smtClean="0"/>
              <a:t> click </a:t>
            </a:r>
            <a:r>
              <a:rPr lang="en-US" sz="1200" b="1" baseline="0" dirty="0" smtClean="0"/>
              <a:t>Rounded</a:t>
            </a:r>
            <a:r>
              <a:rPr lang="en-US" sz="1200" baseline="0" dirty="0" smtClean="0"/>
              <a:t> </a:t>
            </a:r>
            <a:r>
              <a:rPr lang="en-US" sz="1200" b="1" baseline="0" dirty="0" smtClean="0"/>
              <a:t>Rectangle </a:t>
            </a:r>
            <a:r>
              <a:rPr lang="en-US" sz="1200" b="0" baseline="0" dirty="0" smtClean="0"/>
              <a:t>(second option from the left)</a:t>
            </a:r>
            <a:r>
              <a:rPr lang="en-US" sz="1200" baseline="0" dirty="0" smtClean="0"/>
              <a:t>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baseline="0" dirty="0" smtClean="0"/>
              <a:t>On the picture, drag the yellow diamond adjustment handle toward the corner to decrease the rounding on the corners of the rectangle. 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Under </a:t>
            </a:r>
            <a:r>
              <a:rPr lang="en-US" sz="1200" b="1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Picture Tools</a:t>
            </a:r>
            <a:r>
              <a:rPr lang="en-US" sz="120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on the </a:t>
            </a:r>
            <a:r>
              <a:rPr lang="en-US" sz="1200" b="1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Format</a:t>
            </a:r>
            <a:r>
              <a:rPr lang="en-US" sz="120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tab, in the </a:t>
            </a:r>
            <a:r>
              <a:rPr lang="en-US" sz="1200" b="1" baseline="0" dirty="0" smtClean="0"/>
              <a:t>Picture</a:t>
            </a:r>
            <a:r>
              <a:rPr lang="en-US" sz="1200" baseline="0" dirty="0" smtClean="0"/>
              <a:t> </a:t>
            </a:r>
            <a:r>
              <a:rPr lang="en-US" sz="1200" b="1" baseline="0" dirty="0" smtClean="0"/>
              <a:t>Styles</a:t>
            </a:r>
            <a:r>
              <a:rPr lang="en-US" sz="1200" baseline="0" dirty="0" smtClean="0"/>
              <a:t> group, click </a:t>
            </a:r>
            <a:r>
              <a:rPr lang="en-US" sz="1200" b="1" baseline="0" dirty="0" smtClean="0"/>
              <a:t>Picture</a:t>
            </a:r>
            <a:r>
              <a:rPr lang="en-US" sz="1200" baseline="0" dirty="0" smtClean="0"/>
              <a:t> </a:t>
            </a:r>
            <a:r>
              <a:rPr lang="en-US" sz="1200" b="1" baseline="0" dirty="0" smtClean="0"/>
              <a:t>Effects</a:t>
            </a:r>
            <a:r>
              <a:rPr lang="en-US" sz="1200" b="0" baseline="0" dirty="0" smtClean="0"/>
              <a:t>,</a:t>
            </a:r>
            <a:r>
              <a:rPr lang="en-US" sz="1200" b="1" baseline="0" dirty="0" smtClean="0"/>
              <a:t> </a:t>
            </a:r>
            <a:r>
              <a:rPr lang="en-US" sz="1200" b="0" baseline="0" dirty="0" smtClean="0"/>
              <a:t>point to </a:t>
            </a:r>
            <a:r>
              <a:rPr lang="en-US" sz="1200" b="1" baseline="0" dirty="0" smtClean="0"/>
              <a:t>Shadow</a:t>
            </a:r>
            <a:r>
              <a:rPr lang="en-US" sz="1200" b="0" baseline="0" dirty="0" smtClean="0"/>
              <a:t>, and then under </a:t>
            </a:r>
            <a:r>
              <a:rPr lang="en-US" sz="1200" b="1" baseline="0" dirty="0" smtClean="0"/>
              <a:t>Outer </a:t>
            </a:r>
            <a:r>
              <a:rPr lang="en-US" sz="1200" b="0" baseline="0" dirty="0" smtClean="0"/>
              <a:t>click</a:t>
            </a:r>
            <a:r>
              <a:rPr lang="en-US" sz="1200" baseline="0" dirty="0" smtClean="0"/>
              <a:t> </a:t>
            </a:r>
            <a:r>
              <a:rPr lang="en-US" sz="1200" b="1" baseline="0" dirty="0" smtClean="0"/>
              <a:t>Offset</a:t>
            </a:r>
            <a:r>
              <a:rPr lang="en-US" sz="1200" baseline="0" dirty="0" smtClean="0"/>
              <a:t> </a:t>
            </a:r>
            <a:r>
              <a:rPr lang="en-US" sz="1200" b="1" baseline="0" dirty="0" smtClean="0"/>
              <a:t>Center </a:t>
            </a:r>
            <a:r>
              <a:rPr lang="en-US" sz="1200" b="0" baseline="0" dirty="0" smtClean="0"/>
              <a:t>(second row, second option from the left).</a:t>
            </a:r>
            <a:endParaRPr lang="en-US" sz="1200" b="0" dirty="0" smtClean="0"/>
          </a:p>
          <a:p>
            <a:endParaRPr lang="en-US" sz="1200" dirty="0" smtClean="0"/>
          </a:p>
          <a:p>
            <a:endParaRPr lang="en-US" sz="1200" dirty="0" smtClean="0"/>
          </a:p>
          <a:p>
            <a:r>
              <a:rPr lang="en-US" sz="1200" baseline="0" dirty="0" smtClean="0"/>
              <a:t>To reproduce the animation effects on this slide, do the following: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baseline="0" dirty="0" smtClean="0"/>
              <a:t>On the </a:t>
            </a:r>
            <a:r>
              <a:rPr lang="en-US" sz="1200" b="1" baseline="0" dirty="0" smtClean="0"/>
              <a:t>Animations</a:t>
            </a:r>
            <a:r>
              <a:rPr lang="en-US" sz="1200" baseline="0" dirty="0" smtClean="0"/>
              <a:t> tab, in the </a:t>
            </a:r>
            <a:r>
              <a:rPr lang="en-US" sz="1200" b="1" baseline="0" dirty="0" smtClean="0"/>
              <a:t>Animations</a:t>
            </a:r>
            <a:r>
              <a:rPr lang="en-US" sz="1200" baseline="0" dirty="0" smtClean="0"/>
              <a:t> group, click </a:t>
            </a:r>
            <a:r>
              <a:rPr lang="en-US" sz="1200" b="1" baseline="0" dirty="0" smtClean="0"/>
              <a:t>Custom</a:t>
            </a:r>
            <a:r>
              <a:rPr lang="en-US" sz="1200" baseline="0" dirty="0" smtClean="0"/>
              <a:t> </a:t>
            </a:r>
            <a:r>
              <a:rPr lang="en-US" sz="1200" b="1" baseline="0" dirty="0" smtClean="0"/>
              <a:t>Animation</a:t>
            </a:r>
            <a:r>
              <a:rPr lang="en-US" sz="1200" baseline="0" dirty="0" smtClean="0"/>
              <a:t>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baseline="0" dirty="0" smtClean="0"/>
              <a:t>On the slide, select the picture. </a:t>
            </a:r>
            <a:r>
              <a:rPr lang="en-US" sz="1200" b="0" baseline="0" dirty="0" smtClean="0"/>
              <a:t>In the </a:t>
            </a:r>
            <a:r>
              <a:rPr lang="en-US" sz="1200" b="1" baseline="0" dirty="0" smtClean="0"/>
              <a:t>Custom</a:t>
            </a:r>
            <a:r>
              <a:rPr lang="en-US" sz="1200" baseline="0" dirty="0" smtClean="0"/>
              <a:t> </a:t>
            </a:r>
            <a:r>
              <a:rPr lang="en-US" sz="1200" b="1" baseline="0" dirty="0" smtClean="0"/>
              <a:t>Animation</a:t>
            </a:r>
            <a:r>
              <a:rPr lang="en-US" sz="1200" baseline="0" dirty="0" smtClean="0"/>
              <a:t> </a:t>
            </a:r>
            <a:r>
              <a:rPr lang="en-US" sz="1200" b="0" baseline="0" dirty="0" smtClean="0"/>
              <a:t>task pane</a:t>
            </a:r>
            <a:r>
              <a:rPr lang="en-US" sz="1200" baseline="0" dirty="0" smtClean="0"/>
              <a:t>, click </a:t>
            </a:r>
            <a:r>
              <a:rPr lang="en-US" sz="1200" b="1" baseline="0" dirty="0" smtClean="0"/>
              <a:t>Add Effect</a:t>
            </a:r>
            <a:r>
              <a:rPr lang="en-US" sz="1200" baseline="0" dirty="0" smtClean="0"/>
              <a:t>, point to </a:t>
            </a:r>
            <a:r>
              <a:rPr lang="en-US" sz="1200" b="1" baseline="0" dirty="0" smtClean="0"/>
              <a:t>Entrance</a:t>
            </a:r>
            <a:r>
              <a:rPr lang="en-US" sz="1200" baseline="0" dirty="0" smtClean="0"/>
              <a:t>, and then click </a:t>
            </a:r>
            <a:r>
              <a:rPr lang="en-US" sz="1200" b="1" baseline="0" dirty="0" smtClean="0"/>
              <a:t>More</a:t>
            </a:r>
            <a:r>
              <a:rPr lang="en-US" sz="1200" baseline="0" dirty="0" smtClean="0"/>
              <a:t> </a:t>
            </a:r>
            <a:r>
              <a:rPr lang="en-US" sz="1200" b="1" baseline="0" dirty="0" smtClean="0"/>
              <a:t>Effects</a:t>
            </a:r>
            <a:r>
              <a:rPr lang="en-US" sz="1200" b="0" baseline="0" dirty="0" smtClean="0"/>
              <a:t>. In the </a:t>
            </a:r>
            <a:r>
              <a:rPr lang="en-US" sz="1200" b="1" baseline="0" dirty="0" smtClean="0"/>
              <a:t>Add Entrance Effect </a:t>
            </a:r>
            <a:r>
              <a:rPr lang="en-US" sz="1200" b="0" baseline="0" dirty="0" smtClean="0"/>
              <a:t>dialog box, under </a:t>
            </a:r>
            <a:r>
              <a:rPr lang="en-US" sz="1200" b="1" baseline="0" dirty="0" smtClean="0"/>
              <a:t>Subtle</a:t>
            </a:r>
            <a:r>
              <a:rPr lang="en-US" sz="1200" b="0" baseline="0" dirty="0" smtClean="0"/>
              <a:t>, click </a:t>
            </a:r>
            <a:r>
              <a:rPr lang="en-US" sz="1200" b="1" baseline="0" dirty="0" smtClean="0"/>
              <a:t>Faded Zoom</a:t>
            </a:r>
            <a:r>
              <a:rPr lang="en-US" sz="1200" b="0" baseline="0" dirty="0" smtClean="0"/>
              <a:t>, and then click </a:t>
            </a:r>
            <a:r>
              <a:rPr lang="en-US" sz="1200" b="1" baseline="0" dirty="0" smtClean="0"/>
              <a:t>OK</a:t>
            </a:r>
            <a:r>
              <a:rPr lang="en-US" sz="1200" baseline="0" dirty="0" smtClean="0"/>
              <a:t>. </a:t>
            </a:r>
          </a:p>
          <a:p>
            <a:pPr marL="685800" marR="0" lvl="2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sz="1200" baseline="0" dirty="0" smtClean="0"/>
              <a:t>Under </a:t>
            </a:r>
            <a:r>
              <a:rPr lang="en-US" sz="1200" b="1" baseline="0" dirty="0" smtClean="0"/>
              <a:t>Modify: Faded Zoom</a:t>
            </a:r>
            <a:r>
              <a:rPr lang="en-US" sz="1200" b="0" baseline="0" dirty="0" smtClean="0"/>
              <a:t>, in the </a:t>
            </a:r>
            <a:r>
              <a:rPr lang="en-US" sz="1200" b="1" baseline="0" dirty="0" smtClean="0"/>
              <a:t>Start </a:t>
            </a:r>
            <a:r>
              <a:rPr lang="en-US" sz="1200" b="0" baseline="0" dirty="0" smtClean="0"/>
              <a:t>list, select </a:t>
            </a:r>
            <a:r>
              <a:rPr lang="en-US" sz="1200" b="1" baseline="0" dirty="0" smtClean="0"/>
              <a:t>With Previous</a:t>
            </a:r>
            <a:r>
              <a:rPr lang="en-US" sz="1200" b="0" baseline="0" dirty="0" smtClean="0"/>
              <a:t>.</a:t>
            </a:r>
          </a:p>
          <a:p>
            <a:pPr marL="685800" marR="0" lvl="2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sz="1200" baseline="0" dirty="0" smtClean="0"/>
              <a:t>Under </a:t>
            </a:r>
            <a:r>
              <a:rPr lang="en-US" sz="1200" b="1" baseline="0" dirty="0" smtClean="0"/>
              <a:t>Modify: Faded Zoom</a:t>
            </a:r>
            <a:r>
              <a:rPr lang="en-US" sz="1200" b="0" baseline="0" dirty="0" smtClean="0"/>
              <a:t>, in the</a:t>
            </a:r>
            <a:r>
              <a:rPr lang="en-US" sz="1200" b="1" baseline="0" dirty="0" smtClean="0"/>
              <a:t> Speed </a:t>
            </a:r>
            <a:r>
              <a:rPr lang="en-US" sz="1200" b="0" baseline="0" dirty="0" smtClean="0"/>
              <a:t>list, select </a:t>
            </a:r>
            <a:r>
              <a:rPr lang="en-US" sz="1200" b="1" baseline="0" dirty="0" smtClean="0"/>
              <a:t>Medium</a:t>
            </a:r>
            <a:r>
              <a:rPr lang="en-US" sz="1200" baseline="0" dirty="0" smtClean="0"/>
              <a:t>.</a:t>
            </a:r>
          </a:p>
          <a:p>
            <a:pPr marL="2286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 startAt="3"/>
              <a:tabLst/>
              <a:defRPr/>
            </a:pPr>
            <a:r>
              <a:rPr lang="en-US" sz="1200" baseline="0" dirty="0" smtClean="0"/>
              <a:t>Also in the </a:t>
            </a:r>
            <a:r>
              <a:rPr lang="en-US" sz="1200" b="1" baseline="0" dirty="0" smtClean="0"/>
              <a:t>Custom Animation </a:t>
            </a:r>
            <a:r>
              <a:rPr lang="en-US" sz="1200" b="0" baseline="0" dirty="0" smtClean="0"/>
              <a:t>task pane</a:t>
            </a:r>
            <a:r>
              <a:rPr lang="en-US" sz="1200" baseline="0" dirty="0" smtClean="0"/>
              <a:t>, click </a:t>
            </a:r>
            <a:r>
              <a:rPr lang="en-US" sz="1200" b="1" baseline="0" dirty="0" smtClean="0"/>
              <a:t>Add Effect</a:t>
            </a:r>
            <a:r>
              <a:rPr lang="en-US" sz="1200" baseline="0" dirty="0" smtClean="0"/>
              <a:t>, point to </a:t>
            </a:r>
            <a:r>
              <a:rPr lang="en-US" sz="1200" b="1" baseline="0" dirty="0" smtClean="0"/>
              <a:t>Exit</a:t>
            </a:r>
            <a:r>
              <a:rPr lang="en-US" sz="1200" baseline="0" dirty="0" smtClean="0"/>
              <a:t>, and then click </a:t>
            </a:r>
            <a:r>
              <a:rPr lang="en-US" sz="1200" b="1" baseline="0" dirty="0" smtClean="0"/>
              <a:t>More</a:t>
            </a:r>
            <a:r>
              <a:rPr lang="en-US" sz="1200" baseline="0" dirty="0" smtClean="0"/>
              <a:t> </a:t>
            </a:r>
            <a:r>
              <a:rPr lang="en-US" sz="1200" b="1" baseline="0" dirty="0" smtClean="0"/>
              <a:t>Effects</a:t>
            </a:r>
            <a:r>
              <a:rPr lang="en-US" sz="1200" b="0" baseline="0" dirty="0" smtClean="0"/>
              <a:t>. In the </a:t>
            </a:r>
            <a:r>
              <a:rPr lang="en-US" sz="1200" b="1" baseline="0" dirty="0" smtClean="0"/>
              <a:t>Add Exit Effect </a:t>
            </a:r>
            <a:r>
              <a:rPr lang="en-US" sz="1200" b="0" baseline="0" dirty="0" smtClean="0"/>
              <a:t>dialog box, under </a:t>
            </a:r>
            <a:r>
              <a:rPr lang="en-US" sz="1200" b="1" baseline="0" dirty="0" smtClean="0"/>
              <a:t>Subtle</a:t>
            </a:r>
            <a:r>
              <a:rPr lang="en-US" sz="1200" b="0" baseline="0" dirty="0" smtClean="0"/>
              <a:t>, click </a:t>
            </a:r>
            <a:r>
              <a:rPr lang="en-US" sz="1200" b="1" baseline="0" dirty="0" smtClean="0"/>
              <a:t>Faded Zoom</a:t>
            </a:r>
            <a:r>
              <a:rPr lang="en-US" sz="1200" b="0" baseline="0" dirty="0" smtClean="0"/>
              <a:t>, and then click </a:t>
            </a:r>
            <a:r>
              <a:rPr lang="en-US" sz="1200" b="1" baseline="0" dirty="0" smtClean="0"/>
              <a:t>OK</a:t>
            </a:r>
            <a:r>
              <a:rPr lang="en-US" sz="1200" baseline="0" dirty="0" smtClean="0"/>
              <a:t>. </a:t>
            </a:r>
          </a:p>
          <a:p>
            <a:pPr marL="685800" marR="0" lvl="2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sz="1200" baseline="0" dirty="0" smtClean="0"/>
              <a:t>Under </a:t>
            </a:r>
            <a:r>
              <a:rPr lang="en-US" sz="1200" b="1" baseline="0" dirty="0" smtClean="0"/>
              <a:t>Modify: Faded Zoom</a:t>
            </a:r>
            <a:r>
              <a:rPr lang="en-US" sz="1200" b="0" baseline="0" dirty="0" smtClean="0"/>
              <a:t>, in the </a:t>
            </a:r>
            <a:r>
              <a:rPr lang="en-US" sz="1200" b="1" baseline="0" dirty="0" smtClean="0"/>
              <a:t>Start </a:t>
            </a:r>
            <a:r>
              <a:rPr lang="en-US" sz="1200" b="0" baseline="0" dirty="0" smtClean="0"/>
              <a:t>list, select </a:t>
            </a:r>
            <a:r>
              <a:rPr lang="en-US" sz="1200" b="1" baseline="0" dirty="0" smtClean="0"/>
              <a:t>On Click</a:t>
            </a:r>
            <a:r>
              <a:rPr lang="en-US" sz="1200" b="0" baseline="0" dirty="0" smtClean="0"/>
              <a:t>.</a:t>
            </a:r>
          </a:p>
          <a:p>
            <a:pPr marL="685800" marR="0" lvl="2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sz="1200" baseline="0" dirty="0" smtClean="0"/>
              <a:t>Under </a:t>
            </a:r>
            <a:r>
              <a:rPr lang="en-US" sz="1200" b="1" baseline="0" dirty="0" smtClean="0"/>
              <a:t>Modify: Faded Zoom</a:t>
            </a:r>
            <a:r>
              <a:rPr lang="en-US" sz="1200" b="0" baseline="0" dirty="0" smtClean="0"/>
              <a:t>, in the</a:t>
            </a:r>
            <a:r>
              <a:rPr lang="en-US" sz="1200" b="1" baseline="0" dirty="0" smtClean="0"/>
              <a:t> Speed </a:t>
            </a:r>
            <a:r>
              <a:rPr lang="en-US" sz="1200" b="0" baseline="0" dirty="0" smtClean="0"/>
              <a:t>list, select </a:t>
            </a:r>
            <a:r>
              <a:rPr lang="en-US" sz="1200" b="1" baseline="0" dirty="0" smtClean="0"/>
              <a:t>Medium</a:t>
            </a:r>
            <a:r>
              <a:rPr lang="en-US" sz="1200" baseline="0" dirty="0" smtClean="0"/>
              <a:t>.</a:t>
            </a:r>
          </a:p>
          <a:p>
            <a:endParaRPr lang="en-US" sz="1200" baseline="0" dirty="0" smtClean="0"/>
          </a:p>
          <a:p>
            <a:endParaRPr lang="en-US" sz="1200" baseline="0" dirty="0" smtClean="0"/>
          </a:p>
          <a:p>
            <a:r>
              <a:rPr lang="en-US" sz="1200" dirty="0" smtClean="0"/>
              <a:t>To duplicate the animated</a:t>
            </a:r>
            <a:r>
              <a:rPr lang="en-US" sz="1200" baseline="0" dirty="0" smtClean="0"/>
              <a:t> picture</a:t>
            </a:r>
            <a:r>
              <a:rPr lang="en-US" sz="1200" dirty="0" smtClean="0"/>
              <a:t> effects on this slide, do the</a:t>
            </a:r>
            <a:r>
              <a:rPr lang="en-US" sz="1200" baseline="0" dirty="0" smtClean="0"/>
              <a:t> following: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baseline="0" dirty="0" smtClean="0"/>
              <a:t>Select the first picture. </a:t>
            </a:r>
            <a:r>
              <a:rPr lang="en-US" sz="1200" dirty="0" smtClean="0"/>
              <a:t>On</a:t>
            </a:r>
            <a:r>
              <a:rPr lang="en-US" sz="1200" baseline="0" dirty="0" smtClean="0"/>
              <a:t> the </a:t>
            </a:r>
            <a:r>
              <a:rPr lang="en-US" sz="1200" b="1" dirty="0" smtClean="0"/>
              <a:t>Home</a:t>
            </a:r>
            <a:r>
              <a:rPr lang="en-US" sz="1200" dirty="0" smtClean="0"/>
              <a:t> tab,</a:t>
            </a:r>
            <a:r>
              <a:rPr lang="en-US" sz="1200" baseline="0" dirty="0" smtClean="0"/>
              <a:t> in the</a:t>
            </a:r>
            <a:r>
              <a:rPr lang="en-US" sz="1200" dirty="0" smtClean="0"/>
              <a:t> </a:t>
            </a:r>
            <a:r>
              <a:rPr lang="en-US" sz="1200" b="1" dirty="0" smtClean="0"/>
              <a:t>Clipboard</a:t>
            </a:r>
            <a:r>
              <a:rPr lang="en-US" sz="1200" dirty="0" smtClean="0"/>
              <a:t> group, click the arrow under </a:t>
            </a:r>
            <a:r>
              <a:rPr lang="en-US" sz="1200" b="1" dirty="0" smtClean="0"/>
              <a:t>Paste</a:t>
            </a:r>
            <a:r>
              <a:rPr lang="en-US" sz="1200" b="0" dirty="0" smtClean="0"/>
              <a:t>,</a:t>
            </a:r>
            <a:r>
              <a:rPr lang="en-US" sz="1200" dirty="0" smtClean="0"/>
              <a:t> and</a:t>
            </a:r>
            <a:r>
              <a:rPr lang="en-US" sz="1200" baseline="0" dirty="0" smtClean="0"/>
              <a:t> then click </a:t>
            </a:r>
            <a:r>
              <a:rPr lang="en-US" sz="1200" b="1" dirty="0" smtClean="0"/>
              <a:t>Duplicate</a:t>
            </a:r>
            <a:r>
              <a:rPr lang="en-US" sz="1200" dirty="0" smtClean="0"/>
              <a:t>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dirty="0" smtClean="0"/>
              <a:t>Select the</a:t>
            </a:r>
            <a:r>
              <a:rPr lang="en-US" sz="1200" baseline="0" dirty="0" smtClean="0"/>
              <a:t> second </a:t>
            </a:r>
            <a:r>
              <a:rPr lang="en-US" sz="1200" dirty="0" smtClean="0"/>
              <a:t>picture.</a:t>
            </a:r>
            <a:r>
              <a:rPr lang="en-US" sz="1200" baseline="0" dirty="0" smtClean="0"/>
              <a:t> </a:t>
            </a:r>
            <a:r>
              <a:rPr lang="en-US" sz="1200" dirty="0" smtClean="0"/>
              <a:t>Under </a:t>
            </a:r>
            <a:r>
              <a:rPr lang="en-US" sz="1200" b="1" dirty="0" smtClean="0"/>
              <a:t>Picture Tools</a:t>
            </a:r>
            <a:r>
              <a:rPr lang="en-US" sz="1200" dirty="0" smtClean="0"/>
              <a:t>, on the </a:t>
            </a:r>
            <a:r>
              <a:rPr lang="en-US" sz="1200" b="1" dirty="0" smtClean="0"/>
              <a:t>Format</a:t>
            </a:r>
            <a:r>
              <a:rPr lang="en-US" sz="1200" dirty="0" smtClean="0"/>
              <a:t> tab, in</a:t>
            </a:r>
            <a:r>
              <a:rPr lang="en-US" sz="1200" baseline="0" dirty="0" smtClean="0"/>
              <a:t> the</a:t>
            </a:r>
            <a:r>
              <a:rPr lang="en-US" sz="1200" dirty="0" smtClean="0"/>
              <a:t> </a:t>
            </a:r>
            <a:r>
              <a:rPr lang="en-US" sz="1200" b="1" dirty="0" smtClean="0"/>
              <a:t>Adjust</a:t>
            </a:r>
            <a:r>
              <a:rPr lang="en-US" sz="1200" dirty="0" smtClean="0"/>
              <a:t> group, click </a:t>
            </a:r>
            <a:r>
              <a:rPr lang="en-US" sz="1200" b="1" dirty="0" smtClean="0"/>
              <a:t>Change Picture</a:t>
            </a:r>
            <a:r>
              <a:rPr lang="en-US" sz="1200" b="0" dirty="0" smtClean="0"/>
              <a:t>. </a:t>
            </a:r>
            <a:r>
              <a:rPr lang="en-US" sz="1200" b="0" baseline="0" dirty="0" smtClean="0"/>
              <a:t>In the </a:t>
            </a:r>
            <a:r>
              <a:rPr lang="en-US" sz="1200" b="1" baseline="0" dirty="0" smtClean="0"/>
              <a:t>Insert Picture</a:t>
            </a:r>
            <a:r>
              <a:rPr lang="en-US" sz="1200" b="0" baseline="0" dirty="0" smtClean="0"/>
              <a:t> dialog box, s</a:t>
            </a:r>
            <a:r>
              <a:rPr lang="en-US" sz="1200" b="0" baseline="0" dirty="0" smtClean="0">
                <a:latin typeface="+mn-lt"/>
              </a:rPr>
              <a:t>elect a picture, and then click </a:t>
            </a:r>
            <a:r>
              <a:rPr lang="en-US" sz="1200" b="1" baseline="0" dirty="0" smtClean="0">
                <a:latin typeface="+mn-lt"/>
              </a:rPr>
              <a:t>Insert</a:t>
            </a:r>
            <a:r>
              <a:rPr lang="en-US" sz="1200" b="0" baseline="0" dirty="0" smtClean="0">
                <a:latin typeface="+mn-lt"/>
              </a:rPr>
              <a:t>.</a:t>
            </a:r>
            <a:endParaRPr lang="en-US" sz="1200" b="0" dirty="0" smtClean="0"/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1200" dirty="0" smtClean="0"/>
              <a:t>Select the second picture. 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Under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Picture Tools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on the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Format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tab, in the bottom right corner of the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Size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group, click the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Size and Position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dialog box launcher. In the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Size and Position 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dialog box, on the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Size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tab, resize or crop the picture as needed so that under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Size and rotate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the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Height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box is set to </a:t>
            </a:r>
            <a:r>
              <a:rPr lang="en-US" sz="1200" b="1" baseline="0" dirty="0" smtClean="0"/>
              <a:t>5.5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”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and the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Width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box is set to </a:t>
            </a:r>
            <a:r>
              <a:rPr lang="en-US" sz="1200" b="1" baseline="0" dirty="0" smtClean="0"/>
              <a:t>6.5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”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Resize the picture under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Size and rotate 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by entering values into the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Height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and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Width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boxes. Crop the picture under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Crop from 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by entering values into the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Left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Right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Top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and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Bottom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boxes.</a:t>
            </a:r>
            <a:endParaRPr lang="en-US" sz="1200" dirty="0" smtClean="0"/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1200" dirty="0" smtClean="0"/>
              <a:t>Select the second picture. On</a:t>
            </a:r>
            <a:r>
              <a:rPr lang="en-US" sz="1200" baseline="0" dirty="0" smtClean="0"/>
              <a:t> the </a:t>
            </a:r>
            <a:r>
              <a:rPr lang="en-US" sz="1200" b="1" dirty="0" smtClean="0"/>
              <a:t>Home</a:t>
            </a:r>
            <a:r>
              <a:rPr lang="en-US" sz="1200" dirty="0" smtClean="0"/>
              <a:t> tab,</a:t>
            </a:r>
            <a:r>
              <a:rPr lang="en-US" sz="1200" baseline="0" dirty="0" smtClean="0"/>
              <a:t> in the</a:t>
            </a:r>
            <a:r>
              <a:rPr lang="en-US" sz="1200" dirty="0" smtClean="0"/>
              <a:t> </a:t>
            </a:r>
            <a:r>
              <a:rPr lang="en-US" sz="1200" b="1" dirty="0" smtClean="0"/>
              <a:t>Clipboard</a:t>
            </a:r>
            <a:r>
              <a:rPr lang="en-US" sz="1200" dirty="0" smtClean="0"/>
              <a:t> group, click the arrow under </a:t>
            </a:r>
            <a:r>
              <a:rPr lang="en-US" sz="1200" b="1" dirty="0" smtClean="0"/>
              <a:t>Paste</a:t>
            </a:r>
            <a:r>
              <a:rPr lang="en-US" sz="1200" b="0" dirty="0" smtClean="0"/>
              <a:t>,</a:t>
            </a:r>
            <a:r>
              <a:rPr lang="en-US" sz="1200" dirty="0" smtClean="0"/>
              <a:t> and</a:t>
            </a:r>
            <a:r>
              <a:rPr lang="en-US" sz="1200" baseline="0" dirty="0" smtClean="0"/>
              <a:t> then click </a:t>
            </a:r>
            <a:r>
              <a:rPr lang="en-US" sz="1200" b="1" dirty="0" smtClean="0"/>
              <a:t>Duplicate</a:t>
            </a:r>
            <a:r>
              <a:rPr lang="en-US" sz="1200" dirty="0" smtClean="0"/>
              <a:t>.</a:t>
            </a: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1200" dirty="0" smtClean="0"/>
              <a:t>Select the third </a:t>
            </a:r>
            <a:r>
              <a:rPr lang="en-US" sz="1200" baseline="0" dirty="0" smtClean="0"/>
              <a:t>picture. </a:t>
            </a:r>
            <a:r>
              <a:rPr lang="en-US" sz="1200" dirty="0" smtClean="0"/>
              <a:t>Under </a:t>
            </a:r>
            <a:r>
              <a:rPr lang="en-US" sz="1200" b="1" dirty="0" smtClean="0"/>
              <a:t>Picture Tools</a:t>
            </a:r>
            <a:r>
              <a:rPr lang="en-US" sz="1200" dirty="0" smtClean="0"/>
              <a:t>, on the </a:t>
            </a:r>
            <a:r>
              <a:rPr lang="en-US" sz="1200" b="1" dirty="0" smtClean="0"/>
              <a:t>Format</a:t>
            </a:r>
            <a:r>
              <a:rPr lang="en-US" sz="1200" dirty="0" smtClean="0"/>
              <a:t> tab, in</a:t>
            </a:r>
            <a:r>
              <a:rPr lang="en-US" sz="1200" baseline="0" dirty="0" smtClean="0"/>
              <a:t> the</a:t>
            </a:r>
            <a:r>
              <a:rPr lang="en-US" sz="1200" dirty="0" smtClean="0"/>
              <a:t> </a:t>
            </a:r>
            <a:r>
              <a:rPr lang="en-US" sz="1200" b="1" dirty="0" smtClean="0"/>
              <a:t>Adjust</a:t>
            </a:r>
            <a:r>
              <a:rPr lang="en-US" sz="1200" dirty="0" smtClean="0"/>
              <a:t> group, click </a:t>
            </a:r>
            <a:r>
              <a:rPr lang="en-US" sz="1200" b="1" dirty="0" smtClean="0"/>
              <a:t>Change Picture</a:t>
            </a:r>
            <a:r>
              <a:rPr lang="en-US" sz="1200" b="0" dirty="0" smtClean="0"/>
              <a:t>. </a:t>
            </a:r>
            <a:r>
              <a:rPr lang="en-US" sz="1200" b="0" baseline="0" dirty="0" smtClean="0"/>
              <a:t>In the </a:t>
            </a:r>
            <a:r>
              <a:rPr lang="en-US" sz="1200" b="1" baseline="0" dirty="0" smtClean="0"/>
              <a:t>Insert Picture</a:t>
            </a:r>
            <a:r>
              <a:rPr lang="en-US" sz="1200" b="0" baseline="0" dirty="0" smtClean="0"/>
              <a:t> dialog box, s</a:t>
            </a:r>
            <a:r>
              <a:rPr lang="en-US" sz="1200" b="0" baseline="0" dirty="0" smtClean="0">
                <a:latin typeface="+mn-lt"/>
              </a:rPr>
              <a:t>elect a picture, and then click </a:t>
            </a:r>
            <a:r>
              <a:rPr lang="en-US" sz="1200" b="1" baseline="0" dirty="0" smtClean="0">
                <a:latin typeface="+mn-lt"/>
              </a:rPr>
              <a:t>Insert</a:t>
            </a:r>
            <a:r>
              <a:rPr lang="en-US" sz="1200" b="0" baseline="0" dirty="0" smtClean="0">
                <a:latin typeface="+mn-lt"/>
              </a:rPr>
              <a:t>.</a:t>
            </a:r>
            <a:endParaRPr lang="en-US" sz="1200" b="0" dirty="0" smtClean="0"/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1200" dirty="0" smtClean="0"/>
              <a:t>Select the third picture. 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Under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Picture Tools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on the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Format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tab, in the bottom right corner of the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Size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group, click the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Size and Position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dialog box launcher. In the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Size and Position 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dialog box, on the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Size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tab, resize or crop the picture as needed so that under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Size and rotate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the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Height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box is set to </a:t>
            </a:r>
            <a:r>
              <a:rPr lang="en-US" sz="1200" b="1" baseline="0" dirty="0" smtClean="0"/>
              <a:t>5.5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”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and the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Width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box is set to </a:t>
            </a:r>
            <a:r>
              <a:rPr lang="en-US" sz="1200" b="1" baseline="0" dirty="0" smtClean="0"/>
              <a:t>6.5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”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Resize the picture under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Size and rotate 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by entering values into the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Height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and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Width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boxes. Crop the picture under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Crop from 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by entering values into the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Left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Right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Top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and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Bottom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boxes.</a:t>
            </a: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Press and hold CTRL, and then s</a:t>
            </a:r>
            <a:r>
              <a:rPr lang="en-US" sz="1200" dirty="0" smtClean="0"/>
              <a:t>elect all three pictures.</a:t>
            </a:r>
            <a:r>
              <a:rPr lang="en-US" sz="1200" baseline="0" dirty="0" smtClean="0"/>
              <a:t> </a:t>
            </a:r>
            <a:r>
              <a:rPr lang="en-US" sz="1200" dirty="0" smtClean="0"/>
              <a:t>On the </a:t>
            </a:r>
            <a:r>
              <a:rPr lang="en-US" sz="1200" b="1" dirty="0" smtClean="0"/>
              <a:t>Home</a:t>
            </a:r>
            <a:r>
              <a:rPr lang="en-US" sz="1200" dirty="0" smtClean="0"/>
              <a:t> tab, in the </a:t>
            </a:r>
            <a:r>
              <a:rPr lang="en-US" sz="1200" b="1" dirty="0" smtClean="0"/>
              <a:t>Drawing</a:t>
            </a:r>
            <a:r>
              <a:rPr lang="en-US" sz="1200" dirty="0" smtClean="0"/>
              <a:t> group, click </a:t>
            </a:r>
            <a:r>
              <a:rPr lang="en-US" sz="1200" b="1" dirty="0" smtClean="0"/>
              <a:t>Arrange</a:t>
            </a:r>
            <a:r>
              <a:rPr lang="en-US" sz="1200" dirty="0" smtClean="0"/>
              <a:t>, </a:t>
            </a:r>
            <a:r>
              <a:rPr lang="en-US" sz="1200" baseline="0" dirty="0" smtClean="0"/>
              <a:t>point to </a:t>
            </a:r>
            <a:r>
              <a:rPr lang="en-US" sz="1200" b="1" baseline="0" dirty="0" smtClean="0"/>
              <a:t>Align</a:t>
            </a:r>
            <a:r>
              <a:rPr lang="en-US" sz="1200" baseline="0" dirty="0" smtClean="0"/>
              <a:t>, and then do the following: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1200" baseline="0" dirty="0" smtClean="0"/>
              <a:t>Click </a:t>
            </a:r>
            <a:r>
              <a:rPr lang="en-US" sz="1200" b="1" dirty="0" smtClean="0"/>
              <a:t>Align to Slide</a:t>
            </a:r>
            <a:r>
              <a:rPr lang="en-US" sz="1200" dirty="0" smtClean="0"/>
              <a:t>.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1200" baseline="0" dirty="0" smtClean="0"/>
              <a:t>Click </a:t>
            </a:r>
            <a:r>
              <a:rPr lang="en-US" sz="1200" b="1" dirty="0" smtClean="0"/>
              <a:t>Align Middle</a:t>
            </a:r>
            <a:r>
              <a:rPr lang="en-US" sz="1200" dirty="0" smtClean="0"/>
              <a:t>.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1200" baseline="0" dirty="0" smtClean="0"/>
              <a:t>Click </a:t>
            </a:r>
            <a:r>
              <a:rPr lang="en-US" sz="1200" b="1" dirty="0" smtClean="0"/>
              <a:t>Align Center</a:t>
            </a:r>
            <a:r>
              <a:rPr lang="en-US" sz="1200" dirty="0" smtClean="0"/>
              <a:t>. </a:t>
            </a: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1200" dirty="0" smtClean="0"/>
              <a:t>In the </a:t>
            </a:r>
            <a:r>
              <a:rPr lang="en-US" sz="1200" b="1" dirty="0" smtClean="0"/>
              <a:t>Custom Animation </a:t>
            </a:r>
            <a:r>
              <a:rPr lang="en-US" sz="1200" b="0" baseline="0" dirty="0" smtClean="0"/>
              <a:t>task pane</a:t>
            </a:r>
            <a:r>
              <a:rPr lang="en-US" sz="1200" dirty="0" smtClean="0"/>
              <a:t>, select the sixth animation </a:t>
            </a:r>
            <a:r>
              <a:rPr lang="en-US" sz="1200" baseline="0" dirty="0" smtClean="0"/>
              <a:t>effect (faded zoom exit effect for the third picture). Click the arrow to the right of the effect, and then click </a:t>
            </a:r>
            <a:r>
              <a:rPr lang="en-US" sz="1200" b="1" baseline="0" dirty="0" smtClean="0"/>
              <a:t>Remove</a:t>
            </a:r>
            <a:r>
              <a:rPr lang="en-US" sz="1200" baseline="0" dirty="0" smtClean="0"/>
              <a:t>.</a:t>
            </a:r>
            <a:endParaRPr lang="en-US" sz="1200" dirty="0" smtClean="0"/>
          </a:p>
          <a:p>
            <a:endParaRPr lang="en-US" sz="1200" dirty="0" smtClean="0"/>
          </a:p>
          <a:p>
            <a:endParaRPr lang="en-US" sz="1200" dirty="0" smtClean="0"/>
          </a:p>
          <a:p>
            <a:r>
              <a:rPr lang="en-US" sz="1200" baseline="0" dirty="0" smtClean="0"/>
              <a:t>To reproduce the background effects on this slide, do the following: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Right-click the slide background area, and then click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Format Background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In the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Format Background 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dialog box, click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Fill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 the left pane, select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Gradient fill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 the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Fill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pane, and then do the following:</a:t>
            </a:r>
          </a:p>
          <a:p>
            <a:pPr marL="685800" lvl="1" indent="-228600">
              <a:buFont typeface="Arial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the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Type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list, select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Radial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 marL="685800" lvl="1" indent="-228600">
              <a:buFont typeface="Arial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Click the button next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to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Direction</a:t>
            </a:r>
            <a:r>
              <a:rPr lang="en-US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and then click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 Center </a:t>
            </a:r>
            <a:r>
              <a:rPr lang="en-US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(third option from the left).</a:t>
            </a:r>
            <a:endParaRPr lang="en-US" sz="1200" b="1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685800" lvl="1" indent="-228600">
              <a:buFont typeface="Arial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Under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Gradient stops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click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Add</a:t>
            </a:r>
            <a:r>
              <a:rPr lang="en-US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or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Remove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until two stops appear in the drop-down list.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Also under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Gradient stops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customize the gradient stops as follows:</a:t>
            </a:r>
          </a:p>
          <a:p>
            <a:pPr marL="685800" lvl="1" indent="-228600">
              <a:buFont typeface="Arial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Select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Stop 1 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 the list, and then do the following:</a:t>
            </a:r>
          </a:p>
          <a:p>
            <a:pPr marL="1143000" lvl="2" indent="-228600">
              <a:buFont typeface="Arial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the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Stop position 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box, enter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0%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 marL="1143000" lvl="2" indent="-228600">
              <a:buFont typeface="Arial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Click the button next to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Color,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and then under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Theme Colors 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click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Black, Text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1, Lighter 50% 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(second row, second option from the left)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  <a:endParaRPr lang="en-US" sz="1200" b="1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685800" lvl="1" indent="-228600">
              <a:buFont typeface="Arial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Select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Stop 2 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 the list, and then do the following: </a:t>
            </a:r>
          </a:p>
          <a:p>
            <a:pPr marL="1143000" lvl="2" indent="-228600">
              <a:buFont typeface="Arial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the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Stop position 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box, enter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100%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 marL="1143000" lvl="2" indent="-228600">
              <a:buFont typeface="Arial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Click the button next to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Color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and then under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Theme Colors 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click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Black, Text 1 </a:t>
            </a:r>
            <a:r>
              <a:rPr lang="en-US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(first row, second option from the left).</a:t>
            </a:r>
            <a:endParaRPr lang="en-US" sz="1200" b="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sz="1200" dirty="0" smtClean="0"/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/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400" b="1" dirty="0" smtClean="0"/>
              <a:t>Custom animation effects: faded zoom entrance and exit</a:t>
            </a:r>
            <a:r>
              <a:rPr lang="en-US" sz="1400" dirty="0" smtClean="0"/>
              <a:t/>
            </a:r>
            <a:br>
              <a:rPr lang="en-US" sz="1400" dirty="0" smtClean="0"/>
            </a:br>
            <a:r>
              <a:rPr lang="en-US" sz="1400" dirty="0" smtClean="0"/>
              <a:t>(Basic)</a:t>
            </a:r>
          </a:p>
          <a:p>
            <a:endParaRPr lang="en-US" sz="1200" dirty="0" smtClean="0"/>
          </a:p>
          <a:p>
            <a:endParaRPr lang="en-US" sz="1200" dirty="0" smtClean="0"/>
          </a:p>
          <a:p>
            <a:r>
              <a:rPr lang="en-US" sz="1200" dirty="0" smtClean="0"/>
              <a:t>To reproduce the picture effects on this slide, do the following:</a:t>
            </a: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1200" b="0" dirty="0" smtClean="0"/>
              <a:t>On the </a:t>
            </a:r>
            <a:r>
              <a:rPr lang="en-US" sz="1200" b="1" dirty="0" smtClean="0"/>
              <a:t>Home</a:t>
            </a:r>
            <a:r>
              <a:rPr lang="en-US" sz="1200" b="0" dirty="0" smtClean="0"/>
              <a:t> tab, in the </a:t>
            </a:r>
            <a:r>
              <a:rPr lang="en-US" sz="1200" b="1" dirty="0" smtClean="0"/>
              <a:t>Slides</a:t>
            </a:r>
            <a:r>
              <a:rPr lang="en-US" sz="1200" b="0" dirty="0" smtClean="0"/>
              <a:t> group, click </a:t>
            </a:r>
            <a:r>
              <a:rPr lang="en-US" sz="1200" b="1" dirty="0" smtClean="0"/>
              <a:t>Layout</a:t>
            </a:r>
            <a:r>
              <a:rPr lang="en-US" sz="1200" b="0" dirty="0" smtClean="0"/>
              <a:t>, and then click</a:t>
            </a:r>
            <a:r>
              <a:rPr lang="en-US" sz="1200" b="0" baseline="0" dirty="0" smtClean="0"/>
              <a:t> </a:t>
            </a:r>
            <a:r>
              <a:rPr lang="en-US" sz="1200" b="1" baseline="0" dirty="0" smtClean="0"/>
              <a:t>Blank</a:t>
            </a:r>
            <a:r>
              <a:rPr lang="en-US" sz="1200" b="0" baseline="0" dirty="0" smtClean="0"/>
              <a:t>. </a:t>
            </a: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1200" b="0" dirty="0" smtClean="0"/>
              <a:t>On the </a:t>
            </a:r>
            <a:r>
              <a:rPr lang="en-US" sz="1200" b="1" dirty="0" smtClean="0"/>
              <a:t>Insert tab</a:t>
            </a:r>
            <a:r>
              <a:rPr lang="en-US" sz="1200" b="0" dirty="0" smtClean="0"/>
              <a:t>, in the </a:t>
            </a:r>
            <a:r>
              <a:rPr lang="en-US" sz="1200" b="1" dirty="0" smtClean="0"/>
              <a:t>Illustrations</a:t>
            </a:r>
            <a:r>
              <a:rPr lang="en-US" sz="1200" dirty="0" smtClean="0"/>
              <a:t> group, click </a:t>
            </a:r>
            <a:r>
              <a:rPr lang="en-US" sz="1200" b="1" dirty="0" smtClean="0"/>
              <a:t>Picture</a:t>
            </a:r>
            <a:r>
              <a:rPr lang="en-US" sz="1200" b="0" dirty="0" smtClean="0"/>
              <a:t>.</a:t>
            </a:r>
            <a:r>
              <a:rPr lang="en-US" sz="1200" b="0" baseline="0" dirty="0" smtClean="0"/>
              <a:t> In the </a:t>
            </a:r>
            <a:r>
              <a:rPr lang="en-US" sz="1200" b="1" baseline="0" dirty="0" smtClean="0"/>
              <a:t>Insert Picture</a:t>
            </a:r>
            <a:r>
              <a:rPr lang="en-US" sz="1200" b="0" baseline="0" dirty="0" smtClean="0"/>
              <a:t> dialog box, s</a:t>
            </a:r>
            <a:r>
              <a:rPr lang="en-US" sz="1200" b="0" baseline="0" dirty="0" smtClean="0">
                <a:latin typeface="+mn-lt"/>
              </a:rPr>
              <a:t>elect a picture, and then click </a:t>
            </a:r>
            <a:r>
              <a:rPr lang="en-US" sz="1200" b="1" baseline="0" dirty="0" smtClean="0">
                <a:latin typeface="+mn-lt"/>
              </a:rPr>
              <a:t>Insert</a:t>
            </a:r>
            <a:r>
              <a:rPr lang="en-US" sz="1200" b="0" baseline="0" dirty="0" smtClean="0">
                <a:latin typeface="+mn-lt"/>
              </a:rPr>
              <a:t>.</a:t>
            </a: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On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the slide, s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elect the picture. Under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Picture Tools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on the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Format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tab, in the bottom right corner of the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Size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group, click the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Size and Position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dialog box launcher. In the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Size and Position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dialog box, on the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Size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tab, resize or crop the picture as needed so that under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Size and rotate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the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Height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box is set to </a:t>
            </a:r>
            <a:r>
              <a:rPr lang="en-US" sz="1200" b="1" baseline="0" dirty="0" smtClean="0"/>
              <a:t>5.5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”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and the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Width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box is set to </a:t>
            </a:r>
            <a:r>
              <a:rPr lang="en-US" sz="1200" b="1" baseline="0" dirty="0" smtClean="0"/>
              <a:t>6.5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”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Resize the picture under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Size and rotate 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by entering values into the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Height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and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Width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boxes. Crop the picture under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Crop from 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by entering values into the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Left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Right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Top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and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Bottom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boxes.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Select the picture. Under </a:t>
            </a:r>
            <a:r>
              <a:rPr lang="en-US" sz="1200" b="1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Picture Tools</a:t>
            </a:r>
            <a:r>
              <a:rPr lang="en-US" sz="120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on the </a:t>
            </a:r>
            <a:r>
              <a:rPr lang="en-US" sz="1200" b="1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Format</a:t>
            </a:r>
            <a:r>
              <a:rPr lang="en-US" sz="120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tab, in the </a:t>
            </a:r>
            <a:r>
              <a:rPr lang="en-US" sz="1200" b="1" baseline="0" dirty="0" smtClean="0"/>
              <a:t>Picture</a:t>
            </a:r>
            <a:r>
              <a:rPr lang="en-US" sz="1200" baseline="0" dirty="0" smtClean="0"/>
              <a:t> </a:t>
            </a:r>
            <a:r>
              <a:rPr lang="en-US" sz="1200" b="1" baseline="0" dirty="0" smtClean="0"/>
              <a:t>Styles</a:t>
            </a:r>
            <a:r>
              <a:rPr lang="en-US" sz="1200" baseline="0" dirty="0" smtClean="0"/>
              <a:t> group, click </a:t>
            </a:r>
            <a:r>
              <a:rPr lang="en-US" sz="1200" b="1" baseline="0" dirty="0" smtClean="0"/>
              <a:t>Picture</a:t>
            </a:r>
            <a:r>
              <a:rPr lang="en-US" sz="1200" baseline="0" dirty="0" smtClean="0"/>
              <a:t> </a:t>
            </a:r>
            <a:r>
              <a:rPr lang="en-US" sz="1200" b="1" baseline="0" dirty="0" smtClean="0"/>
              <a:t>Shape</a:t>
            </a:r>
            <a:r>
              <a:rPr lang="en-US" sz="1200" b="0" baseline="0" dirty="0" smtClean="0"/>
              <a:t>, and then under </a:t>
            </a:r>
            <a:r>
              <a:rPr lang="en-US" sz="1200" b="1" baseline="0" dirty="0" smtClean="0"/>
              <a:t>Rectangles</a:t>
            </a:r>
            <a:r>
              <a:rPr lang="en-US" sz="1200" b="0" baseline="0" dirty="0" smtClean="0"/>
              <a:t> click </a:t>
            </a:r>
            <a:r>
              <a:rPr lang="en-US" sz="1200" b="1" baseline="0" dirty="0" smtClean="0"/>
              <a:t>Rounded</a:t>
            </a:r>
            <a:r>
              <a:rPr lang="en-US" sz="1200" baseline="0" dirty="0" smtClean="0"/>
              <a:t> </a:t>
            </a:r>
            <a:r>
              <a:rPr lang="en-US" sz="1200" b="1" baseline="0" dirty="0" smtClean="0"/>
              <a:t>Rectangle </a:t>
            </a:r>
            <a:r>
              <a:rPr lang="en-US" sz="1200" b="0" baseline="0" dirty="0" smtClean="0"/>
              <a:t>(second option from the left)</a:t>
            </a:r>
            <a:r>
              <a:rPr lang="en-US" sz="1200" baseline="0" dirty="0" smtClean="0"/>
              <a:t>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baseline="0" dirty="0" smtClean="0"/>
              <a:t>On the picture, drag the yellow diamond adjustment handle toward the corner to decrease the rounding on the corners of the rectangle. 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Under </a:t>
            </a:r>
            <a:r>
              <a:rPr lang="en-US" sz="1200" b="1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Picture Tools</a:t>
            </a:r>
            <a:r>
              <a:rPr lang="en-US" sz="120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on the </a:t>
            </a:r>
            <a:r>
              <a:rPr lang="en-US" sz="1200" b="1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Format</a:t>
            </a:r>
            <a:r>
              <a:rPr lang="en-US" sz="120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tab, in the </a:t>
            </a:r>
            <a:r>
              <a:rPr lang="en-US" sz="1200" b="1" baseline="0" dirty="0" smtClean="0"/>
              <a:t>Picture</a:t>
            </a:r>
            <a:r>
              <a:rPr lang="en-US" sz="1200" baseline="0" dirty="0" smtClean="0"/>
              <a:t> </a:t>
            </a:r>
            <a:r>
              <a:rPr lang="en-US" sz="1200" b="1" baseline="0" dirty="0" smtClean="0"/>
              <a:t>Styles</a:t>
            </a:r>
            <a:r>
              <a:rPr lang="en-US" sz="1200" baseline="0" dirty="0" smtClean="0"/>
              <a:t> group, click </a:t>
            </a:r>
            <a:r>
              <a:rPr lang="en-US" sz="1200" b="1" baseline="0" dirty="0" smtClean="0"/>
              <a:t>Picture</a:t>
            </a:r>
            <a:r>
              <a:rPr lang="en-US" sz="1200" baseline="0" dirty="0" smtClean="0"/>
              <a:t> </a:t>
            </a:r>
            <a:r>
              <a:rPr lang="en-US" sz="1200" b="1" baseline="0" dirty="0" smtClean="0"/>
              <a:t>Effects</a:t>
            </a:r>
            <a:r>
              <a:rPr lang="en-US" sz="1200" b="0" baseline="0" dirty="0" smtClean="0"/>
              <a:t>,</a:t>
            </a:r>
            <a:r>
              <a:rPr lang="en-US" sz="1200" b="1" baseline="0" dirty="0" smtClean="0"/>
              <a:t> </a:t>
            </a:r>
            <a:r>
              <a:rPr lang="en-US" sz="1200" b="0" baseline="0" dirty="0" smtClean="0"/>
              <a:t>point to </a:t>
            </a:r>
            <a:r>
              <a:rPr lang="en-US" sz="1200" b="1" baseline="0" dirty="0" smtClean="0"/>
              <a:t>Shadow</a:t>
            </a:r>
            <a:r>
              <a:rPr lang="en-US" sz="1200" b="0" baseline="0" dirty="0" smtClean="0"/>
              <a:t>, and then under </a:t>
            </a:r>
            <a:r>
              <a:rPr lang="en-US" sz="1200" b="1" baseline="0" dirty="0" smtClean="0"/>
              <a:t>Outer </a:t>
            </a:r>
            <a:r>
              <a:rPr lang="en-US" sz="1200" b="0" baseline="0" dirty="0" smtClean="0"/>
              <a:t>click</a:t>
            </a:r>
            <a:r>
              <a:rPr lang="en-US" sz="1200" baseline="0" dirty="0" smtClean="0"/>
              <a:t> </a:t>
            </a:r>
            <a:r>
              <a:rPr lang="en-US" sz="1200" b="1" baseline="0" dirty="0" smtClean="0"/>
              <a:t>Offset</a:t>
            </a:r>
            <a:r>
              <a:rPr lang="en-US" sz="1200" baseline="0" dirty="0" smtClean="0"/>
              <a:t> </a:t>
            </a:r>
            <a:r>
              <a:rPr lang="en-US" sz="1200" b="1" baseline="0" dirty="0" smtClean="0"/>
              <a:t>Center </a:t>
            </a:r>
            <a:r>
              <a:rPr lang="en-US" sz="1200" b="0" baseline="0" dirty="0" smtClean="0"/>
              <a:t>(second row, second option from the left).</a:t>
            </a:r>
            <a:endParaRPr lang="en-US" sz="1200" b="0" dirty="0" smtClean="0"/>
          </a:p>
          <a:p>
            <a:endParaRPr lang="en-US" sz="1200" dirty="0" smtClean="0"/>
          </a:p>
          <a:p>
            <a:endParaRPr lang="en-US" sz="1200" dirty="0" smtClean="0"/>
          </a:p>
          <a:p>
            <a:r>
              <a:rPr lang="en-US" sz="1200" baseline="0" dirty="0" smtClean="0"/>
              <a:t>To reproduce the animation effects on this slide, do the following: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baseline="0" dirty="0" smtClean="0"/>
              <a:t>On the </a:t>
            </a:r>
            <a:r>
              <a:rPr lang="en-US" sz="1200" b="1" baseline="0" dirty="0" smtClean="0"/>
              <a:t>Animations</a:t>
            </a:r>
            <a:r>
              <a:rPr lang="en-US" sz="1200" baseline="0" dirty="0" smtClean="0"/>
              <a:t> tab, in the </a:t>
            </a:r>
            <a:r>
              <a:rPr lang="en-US" sz="1200" b="1" baseline="0" dirty="0" smtClean="0"/>
              <a:t>Animations</a:t>
            </a:r>
            <a:r>
              <a:rPr lang="en-US" sz="1200" baseline="0" dirty="0" smtClean="0"/>
              <a:t> group, click </a:t>
            </a:r>
            <a:r>
              <a:rPr lang="en-US" sz="1200" b="1" baseline="0" dirty="0" smtClean="0"/>
              <a:t>Custom</a:t>
            </a:r>
            <a:r>
              <a:rPr lang="en-US" sz="1200" baseline="0" dirty="0" smtClean="0"/>
              <a:t> </a:t>
            </a:r>
            <a:r>
              <a:rPr lang="en-US" sz="1200" b="1" baseline="0" dirty="0" smtClean="0"/>
              <a:t>Animation</a:t>
            </a:r>
            <a:r>
              <a:rPr lang="en-US" sz="1200" baseline="0" dirty="0" smtClean="0"/>
              <a:t>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baseline="0" dirty="0" smtClean="0"/>
              <a:t>On the slide, select the picture. </a:t>
            </a:r>
            <a:r>
              <a:rPr lang="en-US" sz="1200" b="0" baseline="0" dirty="0" smtClean="0"/>
              <a:t>In the </a:t>
            </a:r>
            <a:r>
              <a:rPr lang="en-US" sz="1200" b="1" baseline="0" dirty="0" smtClean="0"/>
              <a:t>Custom</a:t>
            </a:r>
            <a:r>
              <a:rPr lang="en-US" sz="1200" baseline="0" dirty="0" smtClean="0"/>
              <a:t> </a:t>
            </a:r>
            <a:r>
              <a:rPr lang="en-US" sz="1200" b="1" baseline="0" dirty="0" smtClean="0"/>
              <a:t>Animation</a:t>
            </a:r>
            <a:r>
              <a:rPr lang="en-US" sz="1200" baseline="0" dirty="0" smtClean="0"/>
              <a:t> </a:t>
            </a:r>
            <a:r>
              <a:rPr lang="en-US" sz="1200" b="0" baseline="0" dirty="0" smtClean="0"/>
              <a:t>task pane</a:t>
            </a:r>
            <a:r>
              <a:rPr lang="en-US" sz="1200" baseline="0" dirty="0" smtClean="0"/>
              <a:t>, click </a:t>
            </a:r>
            <a:r>
              <a:rPr lang="en-US" sz="1200" b="1" baseline="0" dirty="0" smtClean="0"/>
              <a:t>Add Effect</a:t>
            </a:r>
            <a:r>
              <a:rPr lang="en-US" sz="1200" baseline="0" dirty="0" smtClean="0"/>
              <a:t>, point to </a:t>
            </a:r>
            <a:r>
              <a:rPr lang="en-US" sz="1200" b="1" baseline="0" dirty="0" smtClean="0"/>
              <a:t>Entrance</a:t>
            </a:r>
            <a:r>
              <a:rPr lang="en-US" sz="1200" baseline="0" dirty="0" smtClean="0"/>
              <a:t>, and then click </a:t>
            </a:r>
            <a:r>
              <a:rPr lang="en-US" sz="1200" b="1" baseline="0" dirty="0" smtClean="0"/>
              <a:t>More</a:t>
            </a:r>
            <a:r>
              <a:rPr lang="en-US" sz="1200" baseline="0" dirty="0" smtClean="0"/>
              <a:t> </a:t>
            </a:r>
            <a:r>
              <a:rPr lang="en-US" sz="1200" b="1" baseline="0" dirty="0" smtClean="0"/>
              <a:t>Effects</a:t>
            </a:r>
            <a:r>
              <a:rPr lang="en-US" sz="1200" b="0" baseline="0" dirty="0" smtClean="0"/>
              <a:t>. In the </a:t>
            </a:r>
            <a:r>
              <a:rPr lang="en-US" sz="1200" b="1" baseline="0" dirty="0" smtClean="0"/>
              <a:t>Add Entrance Effect </a:t>
            </a:r>
            <a:r>
              <a:rPr lang="en-US" sz="1200" b="0" baseline="0" dirty="0" smtClean="0"/>
              <a:t>dialog box, under </a:t>
            </a:r>
            <a:r>
              <a:rPr lang="en-US" sz="1200" b="1" baseline="0" dirty="0" smtClean="0"/>
              <a:t>Subtle</a:t>
            </a:r>
            <a:r>
              <a:rPr lang="en-US" sz="1200" b="0" baseline="0" dirty="0" smtClean="0"/>
              <a:t>, click </a:t>
            </a:r>
            <a:r>
              <a:rPr lang="en-US" sz="1200" b="1" baseline="0" dirty="0" smtClean="0"/>
              <a:t>Faded Zoom</a:t>
            </a:r>
            <a:r>
              <a:rPr lang="en-US" sz="1200" b="0" baseline="0" dirty="0" smtClean="0"/>
              <a:t>, and then click </a:t>
            </a:r>
            <a:r>
              <a:rPr lang="en-US" sz="1200" b="1" baseline="0" dirty="0" smtClean="0"/>
              <a:t>OK</a:t>
            </a:r>
            <a:r>
              <a:rPr lang="en-US" sz="1200" baseline="0" dirty="0" smtClean="0"/>
              <a:t>. </a:t>
            </a:r>
          </a:p>
          <a:p>
            <a:pPr marL="685800" marR="0" lvl="2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sz="1200" baseline="0" dirty="0" smtClean="0"/>
              <a:t>Under </a:t>
            </a:r>
            <a:r>
              <a:rPr lang="en-US" sz="1200" b="1" baseline="0" dirty="0" smtClean="0"/>
              <a:t>Modify: Faded Zoom</a:t>
            </a:r>
            <a:r>
              <a:rPr lang="en-US" sz="1200" b="0" baseline="0" dirty="0" smtClean="0"/>
              <a:t>, in the </a:t>
            </a:r>
            <a:r>
              <a:rPr lang="en-US" sz="1200" b="1" baseline="0" dirty="0" smtClean="0"/>
              <a:t>Start </a:t>
            </a:r>
            <a:r>
              <a:rPr lang="en-US" sz="1200" b="0" baseline="0" dirty="0" smtClean="0"/>
              <a:t>list, select </a:t>
            </a:r>
            <a:r>
              <a:rPr lang="en-US" sz="1200" b="1" baseline="0" dirty="0" smtClean="0"/>
              <a:t>With Previous</a:t>
            </a:r>
            <a:r>
              <a:rPr lang="en-US" sz="1200" b="0" baseline="0" dirty="0" smtClean="0"/>
              <a:t>.</a:t>
            </a:r>
          </a:p>
          <a:p>
            <a:pPr marL="685800" marR="0" lvl="2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sz="1200" baseline="0" dirty="0" smtClean="0"/>
              <a:t>Under </a:t>
            </a:r>
            <a:r>
              <a:rPr lang="en-US" sz="1200" b="1" baseline="0" dirty="0" smtClean="0"/>
              <a:t>Modify: Faded Zoom</a:t>
            </a:r>
            <a:r>
              <a:rPr lang="en-US" sz="1200" b="0" baseline="0" dirty="0" smtClean="0"/>
              <a:t>, in the</a:t>
            </a:r>
            <a:r>
              <a:rPr lang="en-US" sz="1200" b="1" baseline="0" dirty="0" smtClean="0"/>
              <a:t> Speed </a:t>
            </a:r>
            <a:r>
              <a:rPr lang="en-US" sz="1200" b="0" baseline="0" dirty="0" smtClean="0"/>
              <a:t>list, select </a:t>
            </a:r>
            <a:r>
              <a:rPr lang="en-US" sz="1200" b="1" baseline="0" dirty="0" smtClean="0"/>
              <a:t>Medium</a:t>
            </a:r>
            <a:r>
              <a:rPr lang="en-US" sz="1200" baseline="0" dirty="0" smtClean="0"/>
              <a:t>.</a:t>
            </a:r>
          </a:p>
          <a:p>
            <a:pPr marL="2286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 startAt="3"/>
              <a:tabLst/>
              <a:defRPr/>
            </a:pPr>
            <a:r>
              <a:rPr lang="en-US" sz="1200" baseline="0" dirty="0" smtClean="0"/>
              <a:t>Also in the </a:t>
            </a:r>
            <a:r>
              <a:rPr lang="en-US" sz="1200" b="1" baseline="0" dirty="0" smtClean="0"/>
              <a:t>Custom Animation </a:t>
            </a:r>
            <a:r>
              <a:rPr lang="en-US" sz="1200" b="0" baseline="0" dirty="0" smtClean="0"/>
              <a:t>task pane</a:t>
            </a:r>
            <a:r>
              <a:rPr lang="en-US" sz="1200" baseline="0" dirty="0" smtClean="0"/>
              <a:t>, click </a:t>
            </a:r>
            <a:r>
              <a:rPr lang="en-US" sz="1200" b="1" baseline="0" dirty="0" smtClean="0"/>
              <a:t>Add Effect</a:t>
            </a:r>
            <a:r>
              <a:rPr lang="en-US" sz="1200" baseline="0" dirty="0" smtClean="0"/>
              <a:t>, point to </a:t>
            </a:r>
            <a:r>
              <a:rPr lang="en-US" sz="1200" b="1" baseline="0" dirty="0" smtClean="0"/>
              <a:t>Exit</a:t>
            </a:r>
            <a:r>
              <a:rPr lang="en-US" sz="1200" baseline="0" dirty="0" smtClean="0"/>
              <a:t>, and then click </a:t>
            </a:r>
            <a:r>
              <a:rPr lang="en-US" sz="1200" b="1" baseline="0" dirty="0" smtClean="0"/>
              <a:t>More</a:t>
            </a:r>
            <a:r>
              <a:rPr lang="en-US" sz="1200" baseline="0" dirty="0" smtClean="0"/>
              <a:t> </a:t>
            </a:r>
            <a:r>
              <a:rPr lang="en-US" sz="1200" b="1" baseline="0" dirty="0" smtClean="0"/>
              <a:t>Effects</a:t>
            </a:r>
            <a:r>
              <a:rPr lang="en-US" sz="1200" b="0" baseline="0" dirty="0" smtClean="0"/>
              <a:t>. In the </a:t>
            </a:r>
            <a:r>
              <a:rPr lang="en-US" sz="1200" b="1" baseline="0" dirty="0" smtClean="0"/>
              <a:t>Add Exit Effect </a:t>
            </a:r>
            <a:r>
              <a:rPr lang="en-US" sz="1200" b="0" baseline="0" dirty="0" smtClean="0"/>
              <a:t>dialog box, under </a:t>
            </a:r>
            <a:r>
              <a:rPr lang="en-US" sz="1200" b="1" baseline="0" dirty="0" smtClean="0"/>
              <a:t>Subtle</a:t>
            </a:r>
            <a:r>
              <a:rPr lang="en-US" sz="1200" b="0" baseline="0" dirty="0" smtClean="0"/>
              <a:t>, click </a:t>
            </a:r>
            <a:r>
              <a:rPr lang="en-US" sz="1200" b="1" baseline="0" dirty="0" smtClean="0"/>
              <a:t>Faded Zoom</a:t>
            </a:r>
            <a:r>
              <a:rPr lang="en-US" sz="1200" b="0" baseline="0" dirty="0" smtClean="0"/>
              <a:t>, and then click </a:t>
            </a:r>
            <a:r>
              <a:rPr lang="en-US" sz="1200" b="1" baseline="0" dirty="0" smtClean="0"/>
              <a:t>OK</a:t>
            </a:r>
            <a:r>
              <a:rPr lang="en-US" sz="1200" baseline="0" dirty="0" smtClean="0"/>
              <a:t>. </a:t>
            </a:r>
          </a:p>
          <a:p>
            <a:pPr marL="685800" marR="0" lvl="2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sz="1200" baseline="0" dirty="0" smtClean="0"/>
              <a:t>Under </a:t>
            </a:r>
            <a:r>
              <a:rPr lang="en-US" sz="1200" b="1" baseline="0" dirty="0" smtClean="0"/>
              <a:t>Modify: Faded Zoom</a:t>
            </a:r>
            <a:r>
              <a:rPr lang="en-US" sz="1200" b="0" baseline="0" dirty="0" smtClean="0"/>
              <a:t>, in the </a:t>
            </a:r>
            <a:r>
              <a:rPr lang="en-US" sz="1200" b="1" baseline="0" dirty="0" smtClean="0"/>
              <a:t>Start </a:t>
            </a:r>
            <a:r>
              <a:rPr lang="en-US" sz="1200" b="0" baseline="0" dirty="0" smtClean="0"/>
              <a:t>list, select </a:t>
            </a:r>
            <a:r>
              <a:rPr lang="en-US" sz="1200" b="1" baseline="0" dirty="0" smtClean="0"/>
              <a:t>On Click</a:t>
            </a:r>
            <a:r>
              <a:rPr lang="en-US" sz="1200" b="0" baseline="0" dirty="0" smtClean="0"/>
              <a:t>.</a:t>
            </a:r>
          </a:p>
          <a:p>
            <a:pPr marL="685800" marR="0" lvl="2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sz="1200" baseline="0" dirty="0" smtClean="0"/>
              <a:t>Under </a:t>
            </a:r>
            <a:r>
              <a:rPr lang="en-US" sz="1200" b="1" baseline="0" dirty="0" smtClean="0"/>
              <a:t>Modify: Faded Zoom</a:t>
            </a:r>
            <a:r>
              <a:rPr lang="en-US" sz="1200" b="0" baseline="0" dirty="0" smtClean="0"/>
              <a:t>, in the</a:t>
            </a:r>
            <a:r>
              <a:rPr lang="en-US" sz="1200" b="1" baseline="0" dirty="0" smtClean="0"/>
              <a:t> Speed </a:t>
            </a:r>
            <a:r>
              <a:rPr lang="en-US" sz="1200" b="0" baseline="0" dirty="0" smtClean="0"/>
              <a:t>list, select </a:t>
            </a:r>
            <a:r>
              <a:rPr lang="en-US" sz="1200" b="1" baseline="0" dirty="0" smtClean="0"/>
              <a:t>Medium</a:t>
            </a:r>
            <a:r>
              <a:rPr lang="en-US" sz="1200" baseline="0" dirty="0" smtClean="0"/>
              <a:t>.</a:t>
            </a:r>
          </a:p>
          <a:p>
            <a:endParaRPr lang="en-US" sz="1200" baseline="0" dirty="0" smtClean="0"/>
          </a:p>
          <a:p>
            <a:endParaRPr lang="en-US" sz="1200" baseline="0" dirty="0" smtClean="0"/>
          </a:p>
          <a:p>
            <a:r>
              <a:rPr lang="en-US" sz="1200" dirty="0" smtClean="0"/>
              <a:t>To duplicate the animated</a:t>
            </a:r>
            <a:r>
              <a:rPr lang="en-US" sz="1200" baseline="0" dirty="0" smtClean="0"/>
              <a:t> picture</a:t>
            </a:r>
            <a:r>
              <a:rPr lang="en-US" sz="1200" dirty="0" smtClean="0"/>
              <a:t> effects on this slide, do the</a:t>
            </a:r>
            <a:r>
              <a:rPr lang="en-US" sz="1200" baseline="0" dirty="0" smtClean="0"/>
              <a:t> following: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baseline="0" dirty="0" smtClean="0"/>
              <a:t>Select the first picture. </a:t>
            </a:r>
            <a:r>
              <a:rPr lang="en-US" sz="1200" dirty="0" smtClean="0"/>
              <a:t>On</a:t>
            </a:r>
            <a:r>
              <a:rPr lang="en-US" sz="1200" baseline="0" dirty="0" smtClean="0"/>
              <a:t> the </a:t>
            </a:r>
            <a:r>
              <a:rPr lang="en-US" sz="1200" b="1" dirty="0" smtClean="0"/>
              <a:t>Home</a:t>
            </a:r>
            <a:r>
              <a:rPr lang="en-US" sz="1200" dirty="0" smtClean="0"/>
              <a:t> tab,</a:t>
            </a:r>
            <a:r>
              <a:rPr lang="en-US" sz="1200" baseline="0" dirty="0" smtClean="0"/>
              <a:t> in the</a:t>
            </a:r>
            <a:r>
              <a:rPr lang="en-US" sz="1200" dirty="0" smtClean="0"/>
              <a:t> </a:t>
            </a:r>
            <a:r>
              <a:rPr lang="en-US" sz="1200" b="1" dirty="0" smtClean="0"/>
              <a:t>Clipboard</a:t>
            </a:r>
            <a:r>
              <a:rPr lang="en-US" sz="1200" dirty="0" smtClean="0"/>
              <a:t> group, click the arrow under </a:t>
            </a:r>
            <a:r>
              <a:rPr lang="en-US" sz="1200" b="1" dirty="0" smtClean="0"/>
              <a:t>Paste</a:t>
            </a:r>
            <a:r>
              <a:rPr lang="en-US" sz="1200" b="0" dirty="0" smtClean="0"/>
              <a:t>,</a:t>
            </a:r>
            <a:r>
              <a:rPr lang="en-US" sz="1200" dirty="0" smtClean="0"/>
              <a:t> and</a:t>
            </a:r>
            <a:r>
              <a:rPr lang="en-US" sz="1200" baseline="0" dirty="0" smtClean="0"/>
              <a:t> then click </a:t>
            </a:r>
            <a:r>
              <a:rPr lang="en-US" sz="1200" b="1" dirty="0" smtClean="0"/>
              <a:t>Duplicate</a:t>
            </a:r>
            <a:r>
              <a:rPr lang="en-US" sz="1200" dirty="0" smtClean="0"/>
              <a:t>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dirty="0" smtClean="0"/>
              <a:t>Select the</a:t>
            </a:r>
            <a:r>
              <a:rPr lang="en-US" sz="1200" baseline="0" dirty="0" smtClean="0"/>
              <a:t> second </a:t>
            </a:r>
            <a:r>
              <a:rPr lang="en-US" sz="1200" dirty="0" smtClean="0"/>
              <a:t>picture.</a:t>
            </a:r>
            <a:r>
              <a:rPr lang="en-US" sz="1200" baseline="0" dirty="0" smtClean="0"/>
              <a:t> </a:t>
            </a:r>
            <a:r>
              <a:rPr lang="en-US" sz="1200" dirty="0" smtClean="0"/>
              <a:t>Under </a:t>
            </a:r>
            <a:r>
              <a:rPr lang="en-US" sz="1200" b="1" dirty="0" smtClean="0"/>
              <a:t>Picture Tools</a:t>
            </a:r>
            <a:r>
              <a:rPr lang="en-US" sz="1200" dirty="0" smtClean="0"/>
              <a:t>, on the </a:t>
            </a:r>
            <a:r>
              <a:rPr lang="en-US" sz="1200" b="1" dirty="0" smtClean="0"/>
              <a:t>Format</a:t>
            </a:r>
            <a:r>
              <a:rPr lang="en-US" sz="1200" dirty="0" smtClean="0"/>
              <a:t> tab, in</a:t>
            </a:r>
            <a:r>
              <a:rPr lang="en-US" sz="1200" baseline="0" dirty="0" smtClean="0"/>
              <a:t> the</a:t>
            </a:r>
            <a:r>
              <a:rPr lang="en-US" sz="1200" dirty="0" smtClean="0"/>
              <a:t> </a:t>
            </a:r>
            <a:r>
              <a:rPr lang="en-US" sz="1200" b="1" dirty="0" smtClean="0"/>
              <a:t>Adjust</a:t>
            </a:r>
            <a:r>
              <a:rPr lang="en-US" sz="1200" dirty="0" smtClean="0"/>
              <a:t> group, click </a:t>
            </a:r>
            <a:r>
              <a:rPr lang="en-US" sz="1200" b="1" dirty="0" smtClean="0"/>
              <a:t>Change Picture</a:t>
            </a:r>
            <a:r>
              <a:rPr lang="en-US" sz="1200" b="0" dirty="0" smtClean="0"/>
              <a:t>. </a:t>
            </a:r>
            <a:r>
              <a:rPr lang="en-US" sz="1200" b="0" baseline="0" dirty="0" smtClean="0"/>
              <a:t>In the </a:t>
            </a:r>
            <a:r>
              <a:rPr lang="en-US" sz="1200" b="1" baseline="0" dirty="0" smtClean="0"/>
              <a:t>Insert Picture</a:t>
            </a:r>
            <a:r>
              <a:rPr lang="en-US" sz="1200" b="0" baseline="0" dirty="0" smtClean="0"/>
              <a:t> dialog box, s</a:t>
            </a:r>
            <a:r>
              <a:rPr lang="en-US" sz="1200" b="0" baseline="0" dirty="0" smtClean="0">
                <a:latin typeface="+mn-lt"/>
              </a:rPr>
              <a:t>elect a picture, and then click </a:t>
            </a:r>
            <a:r>
              <a:rPr lang="en-US" sz="1200" b="1" baseline="0" dirty="0" smtClean="0">
                <a:latin typeface="+mn-lt"/>
              </a:rPr>
              <a:t>Insert</a:t>
            </a:r>
            <a:r>
              <a:rPr lang="en-US" sz="1200" b="0" baseline="0" dirty="0" smtClean="0">
                <a:latin typeface="+mn-lt"/>
              </a:rPr>
              <a:t>.</a:t>
            </a:r>
            <a:endParaRPr lang="en-US" sz="1200" b="0" dirty="0" smtClean="0"/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1200" dirty="0" smtClean="0"/>
              <a:t>Select the second picture. 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Under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Picture Tools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on the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Format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tab, in the bottom right corner of the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Size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group, click the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Size and Position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dialog box launcher. In the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Size and Position 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dialog box, on the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Size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tab, resize or crop the picture as needed so that under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Size and rotate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the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Height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box is set to </a:t>
            </a:r>
            <a:r>
              <a:rPr lang="en-US" sz="1200" b="1" baseline="0" dirty="0" smtClean="0"/>
              <a:t>5.5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”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and the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Width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box is set to </a:t>
            </a:r>
            <a:r>
              <a:rPr lang="en-US" sz="1200" b="1" baseline="0" dirty="0" smtClean="0"/>
              <a:t>6.5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”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Resize the picture under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Size and rotate 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by entering values into the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Height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and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Width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boxes. Crop the picture under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Crop from 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by entering values into the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Left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Right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Top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and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Bottom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boxes.</a:t>
            </a:r>
            <a:endParaRPr lang="en-US" sz="1200" dirty="0" smtClean="0"/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1200" dirty="0" smtClean="0"/>
              <a:t>Select the second picture. On</a:t>
            </a:r>
            <a:r>
              <a:rPr lang="en-US" sz="1200" baseline="0" dirty="0" smtClean="0"/>
              <a:t> the </a:t>
            </a:r>
            <a:r>
              <a:rPr lang="en-US" sz="1200" b="1" dirty="0" smtClean="0"/>
              <a:t>Home</a:t>
            </a:r>
            <a:r>
              <a:rPr lang="en-US" sz="1200" dirty="0" smtClean="0"/>
              <a:t> tab,</a:t>
            </a:r>
            <a:r>
              <a:rPr lang="en-US" sz="1200" baseline="0" dirty="0" smtClean="0"/>
              <a:t> in the</a:t>
            </a:r>
            <a:r>
              <a:rPr lang="en-US" sz="1200" dirty="0" smtClean="0"/>
              <a:t> </a:t>
            </a:r>
            <a:r>
              <a:rPr lang="en-US" sz="1200" b="1" dirty="0" smtClean="0"/>
              <a:t>Clipboard</a:t>
            </a:r>
            <a:r>
              <a:rPr lang="en-US" sz="1200" dirty="0" smtClean="0"/>
              <a:t> group, click the arrow under </a:t>
            </a:r>
            <a:r>
              <a:rPr lang="en-US" sz="1200" b="1" dirty="0" smtClean="0"/>
              <a:t>Paste</a:t>
            </a:r>
            <a:r>
              <a:rPr lang="en-US" sz="1200" b="0" dirty="0" smtClean="0"/>
              <a:t>,</a:t>
            </a:r>
            <a:r>
              <a:rPr lang="en-US" sz="1200" dirty="0" smtClean="0"/>
              <a:t> and</a:t>
            </a:r>
            <a:r>
              <a:rPr lang="en-US" sz="1200" baseline="0" dirty="0" smtClean="0"/>
              <a:t> then click </a:t>
            </a:r>
            <a:r>
              <a:rPr lang="en-US" sz="1200" b="1" dirty="0" smtClean="0"/>
              <a:t>Duplicate</a:t>
            </a:r>
            <a:r>
              <a:rPr lang="en-US" sz="1200" dirty="0" smtClean="0"/>
              <a:t>.</a:t>
            </a: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1200" dirty="0" smtClean="0"/>
              <a:t>Select the third </a:t>
            </a:r>
            <a:r>
              <a:rPr lang="en-US" sz="1200" baseline="0" dirty="0" smtClean="0"/>
              <a:t>picture. </a:t>
            </a:r>
            <a:r>
              <a:rPr lang="en-US" sz="1200" dirty="0" smtClean="0"/>
              <a:t>Under </a:t>
            </a:r>
            <a:r>
              <a:rPr lang="en-US" sz="1200" b="1" dirty="0" smtClean="0"/>
              <a:t>Picture Tools</a:t>
            </a:r>
            <a:r>
              <a:rPr lang="en-US" sz="1200" dirty="0" smtClean="0"/>
              <a:t>, on the </a:t>
            </a:r>
            <a:r>
              <a:rPr lang="en-US" sz="1200" b="1" dirty="0" smtClean="0"/>
              <a:t>Format</a:t>
            </a:r>
            <a:r>
              <a:rPr lang="en-US" sz="1200" dirty="0" smtClean="0"/>
              <a:t> tab, in</a:t>
            </a:r>
            <a:r>
              <a:rPr lang="en-US" sz="1200" baseline="0" dirty="0" smtClean="0"/>
              <a:t> the</a:t>
            </a:r>
            <a:r>
              <a:rPr lang="en-US" sz="1200" dirty="0" smtClean="0"/>
              <a:t> </a:t>
            </a:r>
            <a:r>
              <a:rPr lang="en-US" sz="1200" b="1" dirty="0" smtClean="0"/>
              <a:t>Adjust</a:t>
            </a:r>
            <a:r>
              <a:rPr lang="en-US" sz="1200" dirty="0" smtClean="0"/>
              <a:t> group, click </a:t>
            </a:r>
            <a:r>
              <a:rPr lang="en-US" sz="1200" b="1" dirty="0" smtClean="0"/>
              <a:t>Change Picture</a:t>
            </a:r>
            <a:r>
              <a:rPr lang="en-US" sz="1200" b="0" dirty="0" smtClean="0"/>
              <a:t>. </a:t>
            </a:r>
            <a:r>
              <a:rPr lang="en-US" sz="1200" b="0" baseline="0" dirty="0" smtClean="0"/>
              <a:t>In the </a:t>
            </a:r>
            <a:r>
              <a:rPr lang="en-US" sz="1200" b="1" baseline="0" dirty="0" smtClean="0"/>
              <a:t>Insert Picture</a:t>
            </a:r>
            <a:r>
              <a:rPr lang="en-US" sz="1200" b="0" baseline="0" dirty="0" smtClean="0"/>
              <a:t> dialog box, s</a:t>
            </a:r>
            <a:r>
              <a:rPr lang="en-US" sz="1200" b="0" baseline="0" dirty="0" smtClean="0">
                <a:latin typeface="+mn-lt"/>
              </a:rPr>
              <a:t>elect a picture, and then click </a:t>
            </a:r>
            <a:r>
              <a:rPr lang="en-US" sz="1200" b="1" baseline="0" dirty="0" smtClean="0">
                <a:latin typeface="+mn-lt"/>
              </a:rPr>
              <a:t>Insert</a:t>
            </a:r>
            <a:r>
              <a:rPr lang="en-US" sz="1200" b="0" baseline="0" dirty="0" smtClean="0">
                <a:latin typeface="+mn-lt"/>
              </a:rPr>
              <a:t>.</a:t>
            </a:r>
            <a:endParaRPr lang="en-US" sz="1200" b="0" dirty="0" smtClean="0"/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1200" dirty="0" smtClean="0"/>
              <a:t>Select the third picture. 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Under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Picture Tools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on the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Format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tab, in the bottom right corner of the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Size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group, click the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Size and Position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dialog box launcher. In the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Size and Position 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dialog box, on the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Size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tab, resize or crop the picture as needed so that under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Size and rotate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the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Height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box is set to </a:t>
            </a:r>
            <a:r>
              <a:rPr lang="en-US" sz="1200" b="1" baseline="0" dirty="0" smtClean="0"/>
              <a:t>5.5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”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and the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Width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box is set to </a:t>
            </a:r>
            <a:r>
              <a:rPr lang="en-US" sz="1200" b="1" baseline="0" dirty="0" smtClean="0"/>
              <a:t>6.5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”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Resize the picture under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Size and rotate 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by entering values into the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Height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and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Width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boxes. Crop the picture under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Crop from 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by entering values into the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Left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Right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Top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and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Bottom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boxes.</a:t>
            </a: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Press and hold CTRL, and then s</a:t>
            </a:r>
            <a:r>
              <a:rPr lang="en-US" sz="1200" dirty="0" smtClean="0"/>
              <a:t>elect all three pictures.</a:t>
            </a:r>
            <a:r>
              <a:rPr lang="en-US" sz="1200" baseline="0" dirty="0" smtClean="0"/>
              <a:t> </a:t>
            </a:r>
            <a:r>
              <a:rPr lang="en-US" sz="1200" dirty="0" smtClean="0"/>
              <a:t>On the </a:t>
            </a:r>
            <a:r>
              <a:rPr lang="en-US" sz="1200" b="1" dirty="0" smtClean="0"/>
              <a:t>Home</a:t>
            </a:r>
            <a:r>
              <a:rPr lang="en-US" sz="1200" dirty="0" smtClean="0"/>
              <a:t> tab, in the </a:t>
            </a:r>
            <a:r>
              <a:rPr lang="en-US" sz="1200" b="1" dirty="0" smtClean="0"/>
              <a:t>Drawing</a:t>
            </a:r>
            <a:r>
              <a:rPr lang="en-US" sz="1200" dirty="0" smtClean="0"/>
              <a:t> group, click </a:t>
            </a:r>
            <a:r>
              <a:rPr lang="en-US" sz="1200" b="1" dirty="0" smtClean="0"/>
              <a:t>Arrange</a:t>
            </a:r>
            <a:r>
              <a:rPr lang="en-US" sz="1200" dirty="0" smtClean="0"/>
              <a:t>, </a:t>
            </a:r>
            <a:r>
              <a:rPr lang="en-US" sz="1200" baseline="0" dirty="0" smtClean="0"/>
              <a:t>point to </a:t>
            </a:r>
            <a:r>
              <a:rPr lang="en-US" sz="1200" b="1" baseline="0" dirty="0" smtClean="0"/>
              <a:t>Align</a:t>
            </a:r>
            <a:r>
              <a:rPr lang="en-US" sz="1200" baseline="0" dirty="0" smtClean="0"/>
              <a:t>, and then do the following: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1200" baseline="0" dirty="0" smtClean="0"/>
              <a:t>Click </a:t>
            </a:r>
            <a:r>
              <a:rPr lang="en-US" sz="1200" b="1" dirty="0" smtClean="0"/>
              <a:t>Align to Slide</a:t>
            </a:r>
            <a:r>
              <a:rPr lang="en-US" sz="1200" dirty="0" smtClean="0"/>
              <a:t>.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1200" baseline="0" dirty="0" smtClean="0"/>
              <a:t>Click </a:t>
            </a:r>
            <a:r>
              <a:rPr lang="en-US" sz="1200" b="1" dirty="0" smtClean="0"/>
              <a:t>Align Middle</a:t>
            </a:r>
            <a:r>
              <a:rPr lang="en-US" sz="1200" dirty="0" smtClean="0"/>
              <a:t>.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1200" baseline="0" dirty="0" smtClean="0"/>
              <a:t>Click </a:t>
            </a:r>
            <a:r>
              <a:rPr lang="en-US" sz="1200" b="1" dirty="0" smtClean="0"/>
              <a:t>Align Center</a:t>
            </a:r>
            <a:r>
              <a:rPr lang="en-US" sz="1200" dirty="0" smtClean="0"/>
              <a:t>. </a:t>
            </a: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1200" dirty="0" smtClean="0"/>
              <a:t>In the </a:t>
            </a:r>
            <a:r>
              <a:rPr lang="en-US" sz="1200" b="1" dirty="0" smtClean="0"/>
              <a:t>Custom Animation </a:t>
            </a:r>
            <a:r>
              <a:rPr lang="en-US" sz="1200" b="0" baseline="0" dirty="0" smtClean="0"/>
              <a:t>task pane</a:t>
            </a:r>
            <a:r>
              <a:rPr lang="en-US" sz="1200" dirty="0" smtClean="0"/>
              <a:t>, select the sixth animation </a:t>
            </a:r>
            <a:r>
              <a:rPr lang="en-US" sz="1200" baseline="0" dirty="0" smtClean="0"/>
              <a:t>effect (faded zoom exit effect for the third picture). Click the arrow to the right of the effect, and then click </a:t>
            </a:r>
            <a:r>
              <a:rPr lang="en-US" sz="1200" b="1" baseline="0" dirty="0" smtClean="0"/>
              <a:t>Remove</a:t>
            </a:r>
            <a:r>
              <a:rPr lang="en-US" sz="1200" baseline="0" dirty="0" smtClean="0"/>
              <a:t>.</a:t>
            </a:r>
            <a:endParaRPr lang="en-US" sz="1200" dirty="0" smtClean="0"/>
          </a:p>
          <a:p>
            <a:endParaRPr lang="en-US" sz="1200" dirty="0" smtClean="0"/>
          </a:p>
          <a:p>
            <a:endParaRPr lang="en-US" sz="1200" dirty="0" smtClean="0"/>
          </a:p>
          <a:p>
            <a:r>
              <a:rPr lang="en-US" sz="1200" baseline="0" dirty="0" smtClean="0"/>
              <a:t>To reproduce the background effects on this slide, do the following: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Right-click the slide background area, and then click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Format Background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In the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Format Background 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dialog box, click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Fill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 the left pane, select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Gradient fill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 the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Fill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pane, and then do the following:</a:t>
            </a:r>
          </a:p>
          <a:p>
            <a:pPr marL="685800" lvl="1" indent="-228600">
              <a:buFont typeface="Arial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the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Type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list, select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Radial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 marL="685800" lvl="1" indent="-228600">
              <a:buFont typeface="Arial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Click the button next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to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Direction</a:t>
            </a:r>
            <a:r>
              <a:rPr lang="en-US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and then click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 Center </a:t>
            </a:r>
            <a:r>
              <a:rPr lang="en-US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(third option from the left).</a:t>
            </a:r>
            <a:endParaRPr lang="en-US" sz="1200" b="1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685800" lvl="1" indent="-228600">
              <a:buFont typeface="Arial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Under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Gradient stops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click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Add</a:t>
            </a:r>
            <a:r>
              <a:rPr lang="en-US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or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Remove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until two stops appear in the drop-down list.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Also under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Gradient stops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customize the gradient stops as follows:</a:t>
            </a:r>
          </a:p>
          <a:p>
            <a:pPr marL="685800" lvl="1" indent="-228600">
              <a:buFont typeface="Arial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Select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Stop 1 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 the list, and then do the following:</a:t>
            </a:r>
          </a:p>
          <a:p>
            <a:pPr marL="1143000" lvl="2" indent="-228600">
              <a:buFont typeface="Arial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the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Stop position 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box, enter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0%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 marL="1143000" lvl="2" indent="-228600">
              <a:buFont typeface="Arial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Click the button next to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Color,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and then under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Theme Colors 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click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Black, Text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1, Lighter 50% 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(second row, second option from the left)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  <a:endParaRPr lang="en-US" sz="1200" b="1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685800" lvl="1" indent="-228600">
              <a:buFont typeface="Arial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Select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Stop 2 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 the list, and then do the following: </a:t>
            </a:r>
          </a:p>
          <a:p>
            <a:pPr marL="1143000" lvl="2" indent="-228600">
              <a:buFont typeface="Arial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the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Stop position 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box, enter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100%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 marL="1143000" lvl="2" indent="-228600">
              <a:buFont typeface="Arial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Click the button next to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Color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and then under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Theme Colors 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click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Black, Text 1 </a:t>
            </a:r>
            <a:r>
              <a:rPr lang="en-US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(first row, second option from the left).</a:t>
            </a:r>
            <a:endParaRPr lang="en-US" sz="1200" b="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sz="1200" dirty="0" smtClean="0"/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/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FDB0C2-1F3D-4594-BC97-D21C5CE96C4E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11/29/2016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A5C28-A9AF-48F7-A492-117CD84F551A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4804841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4C7614-15A9-43A8-9E98-106A33ED6C41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11/29/2016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D3CB9-049B-4F4F-82D1-8A95299C975C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1620372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4C7614-15A9-43A8-9E98-106A33ED6C41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11/29/2016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D3CB9-049B-4F4F-82D1-8A95299C975C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080305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FDB0C2-1F3D-4594-BC97-D21C5CE96C4E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11/29/2016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8A5C28-A9AF-48F7-A492-117CD84F551A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090702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5" r:id="rId1"/>
  </p:sldLayoutIdLst>
  <p:transition>
    <p:fade/>
  </p:transition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4C7614-15A9-43A8-9E98-106A33ED6C4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11/29/2016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ED3CB9-049B-4F4F-82D1-8A95299C975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33471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</p:sldLayoutIdLst>
  <p:transition>
    <p:fade/>
  </p:transition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1BEC73-49AA-45BC-B16C-50B32D0D6DD2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11/29/2016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82040C-D3B1-42F1-A452-9128C48DC3A7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09377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</p:sldLayoutIdLst>
  <p:transition>
    <p:fade/>
  </p:transition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29873" y="1852861"/>
            <a:ext cx="72383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cap="all" dirty="0" err="1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Assigment</a:t>
            </a:r>
            <a:r>
              <a:rPr lang="en-US" sz="3600" b="1" cap="all" dirty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 – </a:t>
            </a:r>
            <a:r>
              <a:rPr lang="en-US" sz="3600" b="1" cap="all" dirty="0" err="1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Điện</a:t>
            </a:r>
            <a:r>
              <a:rPr lang="en-US" sz="3600" b="1" cap="all" dirty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 </a:t>
            </a:r>
            <a:r>
              <a:rPr lang="en-US" sz="3600" b="1" cap="all" dirty="0" err="1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toán</a:t>
            </a:r>
            <a:r>
              <a:rPr lang="en-US" sz="3600" b="1" cap="all" dirty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 </a:t>
            </a:r>
            <a:r>
              <a:rPr lang="en-US" sz="3600" b="1" cap="all" dirty="0" err="1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đám</a:t>
            </a:r>
            <a:r>
              <a:rPr lang="en-US" sz="3600" b="1" cap="all" dirty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 </a:t>
            </a:r>
            <a:r>
              <a:rPr lang="en-US" sz="3600" b="1" cap="all" dirty="0" err="1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mây</a:t>
            </a:r>
            <a:r>
              <a:rPr lang="en-US" sz="3600" b="1" cap="all" dirty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:</a:t>
            </a:r>
          </a:p>
        </p:txBody>
      </p:sp>
      <p:pic>
        <p:nvPicPr>
          <p:cNvPr id="18" name="Picture 17" descr="16523613_bird2.jpg"/>
          <p:cNvPicPr>
            <a:picLocks noChangeAspect="1"/>
          </p:cNvPicPr>
          <p:nvPr/>
        </p:nvPicPr>
        <p:blipFill>
          <a:blip r:embed="rId3" cstate="print">
            <a:grayscl/>
            <a:lum bright="50000"/>
          </a:blip>
          <a:stretch>
            <a:fillRect/>
          </a:stretch>
        </p:blipFill>
        <p:spPr>
          <a:xfrm>
            <a:off x="5084173" y="304800"/>
            <a:ext cx="2318564" cy="3484652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17" name="Picture 16" descr="16523613_bird2.jpg"/>
          <p:cNvPicPr>
            <a:picLocks noChangeAspect="1"/>
          </p:cNvPicPr>
          <p:nvPr/>
        </p:nvPicPr>
        <p:blipFill>
          <a:blip r:embed="rId3" cstate="print">
            <a:grayscl/>
            <a:lum bright="40000"/>
          </a:blip>
          <a:stretch>
            <a:fillRect/>
          </a:stretch>
        </p:blipFill>
        <p:spPr>
          <a:xfrm>
            <a:off x="429873" y="304800"/>
            <a:ext cx="2318564" cy="3484652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16" name="Picture 15" descr="16523613_bird2.jpg"/>
          <p:cNvPicPr>
            <a:picLocks noChangeAspect="1"/>
          </p:cNvPicPr>
          <p:nvPr/>
        </p:nvPicPr>
        <p:blipFill>
          <a:blip r:embed="rId3" cstate="print">
            <a:grayscl/>
            <a:lum bright="20000"/>
          </a:blip>
          <a:stretch>
            <a:fillRect/>
          </a:stretch>
        </p:blipFill>
        <p:spPr>
          <a:xfrm>
            <a:off x="2748437" y="304800"/>
            <a:ext cx="2318564" cy="3484652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3" name="Rectangle 2"/>
          <p:cNvSpPr/>
          <p:nvPr/>
        </p:nvSpPr>
        <p:spPr>
          <a:xfrm>
            <a:off x="76200" y="3591740"/>
            <a:ext cx="5404043" cy="138499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endParaRPr lang="en-US" sz="2800" b="1" cap="all" spc="0" dirty="0" smtClean="0">
              <a:ln w="0"/>
              <a:gradFill flip="none">
                <a:gsLst>
                  <a:gs pos="0">
                    <a:schemeClr val="accent1">
                      <a:tint val="75000"/>
                      <a:shade val="75000"/>
                      <a:satMod val="170000"/>
                    </a:schemeClr>
                  </a:gs>
                  <a:gs pos="49000">
                    <a:schemeClr val="accent1">
                      <a:tint val="88000"/>
                      <a:shade val="65000"/>
                      <a:satMod val="172000"/>
                    </a:schemeClr>
                  </a:gs>
                  <a:gs pos="50000">
                    <a:schemeClr val="accent1">
                      <a:shade val="65000"/>
                      <a:satMod val="130000"/>
                    </a:schemeClr>
                  </a:gs>
                  <a:gs pos="92000">
                    <a:schemeClr val="accent1">
                      <a:shade val="50000"/>
                      <a:satMod val="120000"/>
                    </a:schemeClr>
                  </a:gs>
                  <a:gs pos="100000">
                    <a:schemeClr val="accent1">
                      <a:shade val="48000"/>
                      <a:satMod val="120000"/>
                    </a:schemeClr>
                  </a:gs>
                </a:gsLst>
                <a:lin ang="5400000"/>
              </a:gradFill>
              <a:effectLst>
                <a:reflection blurRad="12700" stA="50000" endPos="50000" dist="5000" dir="5400000" sy="-100000" rotWithShape="0"/>
              </a:effectLst>
            </a:endParaRPr>
          </a:p>
          <a:p>
            <a:r>
              <a:rPr lang="en-US" sz="2800" b="1" cap="all" dirty="0" err="1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Sinh</a:t>
            </a:r>
            <a:r>
              <a:rPr lang="en-US" sz="2800" b="1" cap="all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 </a:t>
            </a:r>
            <a:r>
              <a:rPr lang="en-US" sz="2800" b="1" cap="all" dirty="0" err="1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viên</a:t>
            </a:r>
            <a:r>
              <a:rPr lang="en-US" sz="2800" b="1" cap="all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 : </a:t>
            </a:r>
            <a:r>
              <a:rPr lang="en-US" sz="2800" b="1" cap="all" dirty="0" err="1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Nguyễn</a:t>
            </a:r>
            <a:r>
              <a:rPr lang="en-US" sz="2800" b="1" cap="all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 </a:t>
            </a:r>
            <a:r>
              <a:rPr lang="en-US" sz="2800" b="1" cap="all" dirty="0" err="1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Thanh</a:t>
            </a:r>
            <a:r>
              <a:rPr lang="en-US" sz="2800" b="1" cap="all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 </a:t>
            </a:r>
            <a:r>
              <a:rPr lang="en-US" sz="2800" b="1" cap="all" dirty="0" err="1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TÙng</a:t>
            </a:r>
            <a:endParaRPr lang="en-US" sz="2800" b="1" cap="all" dirty="0" smtClean="0">
              <a:ln w="0"/>
              <a:gradFill flip="none">
                <a:gsLst>
                  <a:gs pos="0">
                    <a:schemeClr val="accent1">
                      <a:tint val="75000"/>
                      <a:shade val="75000"/>
                      <a:satMod val="170000"/>
                    </a:schemeClr>
                  </a:gs>
                  <a:gs pos="49000">
                    <a:schemeClr val="accent1">
                      <a:tint val="88000"/>
                      <a:shade val="65000"/>
                      <a:satMod val="172000"/>
                    </a:schemeClr>
                  </a:gs>
                  <a:gs pos="50000">
                    <a:schemeClr val="accent1">
                      <a:shade val="65000"/>
                      <a:satMod val="130000"/>
                    </a:schemeClr>
                  </a:gs>
                  <a:gs pos="92000">
                    <a:schemeClr val="accent1">
                      <a:shade val="50000"/>
                      <a:satMod val="120000"/>
                    </a:schemeClr>
                  </a:gs>
                  <a:gs pos="100000">
                    <a:schemeClr val="accent1">
                      <a:shade val="48000"/>
                      <a:satMod val="120000"/>
                    </a:schemeClr>
                  </a:gs>
                </a:gsLst>
                <a:lin ang="5400000"/>
              </a:gradFill>
              <a:effectLst>
                <a:reflection blurRad="12700" stA="50000" endPos="50000" dist="5000" dir="5400000" sy="-100000" rotWithShape="0"/>
              </a:effectLst>
            </a:endParaRPr>
          </a:p>
          <a:p>
            <a:r>
              <a:rPr lang="en-US" sz="2800" b="1" cap="all" dirty="0" err="1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Mã</a:t>
            </a:r>
            <a:r>
              <a:rPr lang="en-US" sz="2800" b="1" cap="all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 </a:t>
            </a:r>
            <a:r>
              <a:rPr lang="en-US" sz="2800" b="1" cap="all" dirty="0" err="1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sv</a:t>
            </a:r>
            <a:r>
              <a:rPr lang="en-US" sz="2800" b="1" cap="all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 : tungntph04044</a:t>
            </a:r>
            <a:endParaRPr lang="en-US" sz="2800" b="1" cap="all" dirty="0" smtClean="0">
              <a:ln w="0"/>
              <a:gradFill flip="none">
                <a:gsLst>
                  <a:gs pos="0">
                    <a:schemeClr val="accent1">
                      <a:tint val="75000"/>
                      <a:shade val="75000"/>
                      <a:satMod val="170000"/>
                    </a:schemeClr>
                  </a:gs>
                  <a:gs pos="49000">
                    <a:schemeClr val="accent1">
                      <a:tint val="88000"/>
                      <a:shade val="65000"/>
                      <a:satMod val="172000"/>
                    </a:schemeClr>
                  </a:gs>
                  <a:gs pos="50000">
                    <a:schemeClr val="accent1">
                      <a:shade val="65000"/>
                      <a:satMod val="130000"/>
                    </a:schemeClr>
                  </a:gs>
                  <a:gs pos="92000">
                    <a:schemeClr val="accent1">
                      <a:shade val="50000"/>
                      <a:satMod val="120000"/>
                    </a:schemeClr>
                  </a:gs>
                  <a:gs pos="100000">
                    <a:schemeClr val="accent1">
                      <a:shade val="48000"/>
                      <a:satMod val="120000"/>
                    </a:schemeClr>
                  </a:gs>
                </a:gsLst>
                <a:lin ang="5400000"/>
              </a:gradFill>
              <a:effectLst>
                <a:reflection blurRad="12700" stA="50000" endPos="50000" dist="5000" dir="5400000" sy="-100000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640418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55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" presetClass="entr" presetSubtype="8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55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0" presetClass="exit" presetSubtype="0" accel="10000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6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+.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50" presetClass="exit" presetSubtype="0" accel="10000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anim calcmode="lin" valueType="num">
                                      <p:cBhvr>
                                        <p:cTn id="41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+.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50" presetClass="exit" presetSubtype="0" accel="10000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anim calcmode="lin" valueType="num">
                                      <p:cBhvr>
                                        <p:cTn id="46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+.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652929" y="393005"/>
            <a:ext cx="450713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I. </a:t>
            </a:r>
            <a:r>
              <a:rPr lang="en-US" sz="5400" b="1" dirty="0" err="1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Mô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</a:t>
            </a:r>
            <a:r>
              <a:rPr lang="en-US" sz="5400" b="1" dirty="0" err="1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tả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</a:t>
            </a:r>
            <a:r>
              <a:rPr lang="en-US" sz="5400" b="1" dirty="0" err="1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vấn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</a:t>
            </a:r>
            <a:r>
              <a:rPr lang="en-US" sz="5400" b="1" dirty="0" err="1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đề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3012251"/>
            <a:ext cx="85344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/>
              <a:t>Yêu</a:t>
            </a:r>
            <a:r>
              <a:rPr lang="en-US" sz="3200" dirty="0"/>
              <a:t> </a:t>
            </a:r>
            <a:r>
              <a:rPr lang="en-US" sz="3200" dirty="0" err="1"/>
              <a:t>cầu</a:t>
            </a:r>
            <a:r>
              <a:rPr lang="en-US" sz="3200" dirty="0"/>
              <a:t> : </a:t>
            </a:r>
            <a:r>
              <a:rPr lang="en-US" sz="3200" dirty="0" err="1"/>
              <a:t>Cửa</a:t>
            </a:r>
            <a:r>
              <a:rPr lang="en-US" sz="3200" dirty="0"/>
              <a:t> </a:t>
            </a:r>
            <a:r>
              <a:rPr lang="en-US" sz="3200" dirty="0" err="1"/>
              <a:t>hàng</a:t>
            </a:r>
            <a:r>
              <a:rPr lang="en-US" sz="3200" dirty="0"/>
              <a:t> </a:t>
            </a:r>
            <a:r>
              <a:rPr lang="en-US" sz="3200" dirty="0" err="1" smtClean="0"/>
              <a:t>quần</a:t>
            </a:r>
            <a:r>
              <a:rPr lang="en-US" sz="3200" dirty="0" smtClean="0"/>
              <a:t> </a:t>
            </a:r>
            <a:r>
              <a:rPr lang="en-US" sz="3200" dirty="0" err="1" smtClean="0"/>
              <a:t>áo</a:t>
            </a:r>
            <a:r>
              <a:rPr lang="en-US" sz="3200" dirty="0" smtClean="0"/>
              <a:t> TT </a:t>
            </a:r>
            <a:r>
              <a:rPr lang="en-US" sz="3200" dirty="0" err="1" smtClean="0"/>
              <a:t>đặt</a:t>
            </a:r>
            <a:r>
              <a:rPr lang="en-US" sz="3200" dirty="0" smtClean="0"/>
              <a:t> </a:t>
            </a:r>
            <a:r>
              <a:rPr lang="en-US" sz="3200" dirty="0" err="1"/>
              <a:t>hàng</a:t>
            </a:r>
            <a:r>
              <a:rPr lang="en-US" sz="3200" dirty="0"/>
              <a:t> </a:t>
            </a:r>
            <a:r>
              <a:rPr lang="en-US" sz="3200" dirty="0" err="1"/>
              <a:t>yêu</a:t>
            </a:r>
            <a:r>
              <a:rPr lang="en-US" sz="3200" dirty="0"/>
              <a:t> </a:t>
            </a:r>
            <a:r>
              <a:rPr lang="en-US" sz="3200" dirty="0" err="1"/>
              <a:t>cầu</a:t>
            </a:r>
            <a:r>
              <a:rPr lang="en-US" sz="3200" dirty="0"/>
              <a:t> </a:t>
            </a:r>
            <a:r>
              <a:rPr lang="en-US" sz="3200" dirty="0" err="1"/>
              <a:t>tôi</a:t>
            </a:r>
            <a:r>
              <a:rPr lang="en-US" sz="3200" dirty="0"/>
              <a:t> </a:t>
            </a:r>
            <a:r>
              <a:rPr lang="en-US" sz="3200" dirty="0" err="1"/>
              <a:t>xây</a:t>
            </a:r>
            <a:r>
              <a:rPr lang="en-US" sz="3200" dirty="0"/>
              <a:t> </a:t>
            </a:r>
            <a:r>
              <a:rPr lang="en-US" sz="3200" dirty="0" err="1"/>
              <a:t>dựng</a:t>
            </a:r>
            <a:r>
              <a:rPr lang="en-US" sz="3200" dirty="0"/>
              <a:t> 1 </a:t>
            </a:r>
            <a:r>
              <a:rPr lang="en-US" sz="3200" dirty="0" err="1"/>
              <a:t>hệ</a:t>
            </a:r>
            <a:r>
              <a:rPr lang="en-US" sz="3200" dirty="0"/>
              <a:t> </a:t>
            </a:r>
            <a:r>
              <a:rPr lang="en-US" sz="3200" dirty="0" err="1"/>
              <a:t>thống</a:t>
            </a:r>
            <a:r>
              <a:rPr lang="en-US" sz="3200" dirty="0"/>
              <a:t> </a:t>
            </a:r>
            <a:r>
              <a:rPr lang="en-US" sz="3200" dirty="0" err="1"/>
              <a:t>quản</a:t>
            </a:r>
            <a:r>
              <a:rPr lang="en-US" sz="3200" dirty="0"/>
              <a:t> </a:t>
            </a:r>
            <a:r>
              <a:rPr lang="en-US" sz="3200" dirty="0" err="1"/>
              <a:t>lý</a:t>
            </a:r>
            <a:r>
              <a:rPr lang="en-US" sz="3200" dirty="0"/>
              <a:t> </a:t>
            </a:r>
            <a:r>
              <a:rPr lang="en-US" sz="3200" dirty="0" err="1"/>
              <a:t>bán</a:t>
            </a:r>
            <a:r>
              <a:rPr lang="en-US" sz="3200" dirty="0"/>
              <a:t> </a:t>
            </a:r>
            <a:r>
              <a:rPr lang="en-US" sz="3200" dirty="0" err="1"/>
              <a:t>các</a:t>
            </a:r>
            <a:r>
              <a:rPr lang="en-US" sz="3200" dirty="0"/>
              <a:t> </a:t>
            </a:r>
            <a:r>
              <a:rPr lang="en-US" sz="3200" dirty="0" err="1"/>
              <a:t>loại</a:t>
            </a:r>
            <a:r>
              <a:rPr lang="en-US" sz="3200" dirty="0"/>
              <a:t> </a:t>
            </a:r>
            <a:r>
              <a:rPr lang="en-US" sz="3200" dirty="0" err="1" smtClean="0"/>
              <a:t>quần</a:t>
            </a:r>
            <a:r>
              <a:rPr lang="en-US" sz="3200" dirty="0" smtClean="0"/>
              <a:t> , </a:t>
            </a:r>
            <a:r>
              <a:rPr lang="en-US" sz="3200" dirty="0" err="1" smtClean="0"/>
              <a:t>áo</a:t>
            </a:r>
            <a:r>
              <a:rPr lang="en-US" sz="3200" dirty="0" smtClean="0"/>
              <a:t> , </a:t>
            </a:r>
            <a:r>
              <a:rPr lang="en-US" sz="3200" dirty="0" err="1" smtClean="0"/>
              <a:t>mũ</a:t>
            </a:r>
            <a:r>
              <a:rPr lang="en-US" sz="3200" dirty="0" smtClean="0"/>
              <a:t> , </a:t>
            </a:r>
            <a:r>
              <a:rPr lang="en-US" sz="3200" dirty="0" err="1" smtClean="0"/>
              <a:t>giày</a:t>
            </a:r>
            <a:r>
              <a:rPr lang="en-US" sz="3200" dirty="0" smtClean="0"/>
              <a:t> </a:t>
            </a:r>
            <a:r>
              <a:rPr lang="en-US" sz="3200" dirty="0" err="1"/>
              <a:t>khác</a:t>
            </a:r>
            <a:r>
              <a:rPr lang="en-US" sz="3200" dirty="0"/>
              <a:t> </a:t>
            </a:r>
            <a:r>
              <a:rPr lang="en-US" sz="3200" dirty="0" err="1"/>
              <a:t>nhau</a:t>
            </a:r>
            <a:r>
              <a:rPr lang="en-US" sz="3200" dirty="0"/>
              <a:t> </a:t>
            </a:r>
            <a:r>
              <a:rPr lang="en-US" sz="3200" dirty="0" err="1"/>
              <a:t>và</a:t>
            </a:r>
            <a:r>
              <a:rPr lang="en-US" sz="3200" dirty="0"/>
              <a:t> </a:t>
            </a:r>
            <a:r>
              <a:rPr lang="en-US" sz="3200" dirty="0" err="1"/>
              <a:t>yêu</a:t>
            </a:r>
            <a:r>
              <a:rPr lang="en-US" sz="3200" dirty="0"/>
              <a:t> </a:t>
            </a:r>
            <a:r>
              <a:rPr lang="en-US" sz="3200" dirty="0" err="1"/>
              <a:t>cầu</a:t>
            </a:r>
            <a:r>
              <a:rPr lang="en-US" sz="3200" dirty="0"/>
              <a:t> </a:t>
            </a:r>
            <a:r>
              <a:rPr lang="en-US" sz="3200" dirty="0" err="1"/>
              <a:t>tôi</a:t>
            </a:r>
            <a:r>
              <a:rPr lang="en-US" sz="3200" dirty="0"/>
              <a:t> </a:t>
            </a:r>
            <a:r>
              <a:rPr lang="en-US" sz="3200" dirty="0" err="1"/>
              <a:t>xây</a:t>
            </a:r>
            <a:r>
              <a:rPr lang="en-US" sz="3200" dirty="0"/>
              <a:t> </a:t>
            </a:r>
            <a:r>
              <a:rPr lang="en-US" sz="3200" dirty="0" err="1"/>
              <a:t>dựng</a:t>
            </a:r>
            <a:r>
              <a:rPr lang="en-US" sz="3200" dirty="0"/>
              <a:t> </a:t>
            </a:r>
            <a:r>
              <a:rPr lang="en-US" sz="3200" dirty="0" err="1" smtClean="0"/>
              <a:t>mô</a:t>
            </a:r>
            <a:r>
              <a:rPr lang="en-US" sz="3200" dirty="0" smtClean="0"/>
              <a:t> </a:t>
            </a:r>
            <a:r>
              <a:rPr lang="en-US" sz="3200" dirty="0" err="1" smtClean="0"/>
              <a:t>hình</a:t>
            </a:r>
            <a:r>
              <a:rPr lang="en-US" sz="3200" dirty="0" smtClean="0"/>
              <a:t> database </a:t>
            </a:r>
            <a:r>
              <a:rPr lang="en-US" sz="3200" dirty="0" err="1"/>
              <a:t>trên</a:t>
            </a:r>
            <a:r>
              <a:rPr lang="en-US" sz="3200" dirty="0"/>
              <a:t> </a:t>
            </a:r>
            <a:r>
              <a:rPr lang="en-US" sz="3200" dirty="0" err="1" smtClean="0"/>
              <a:t>vertabelo</a:t>
            </a:r>
            <a:r>
              <a:rPr lang="en-US" sz="3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9448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>
        <p:pull/>
      </p:transition>
    </mc:Choice>
    <mc:Fallback xmlns="">
      <p:transition spd="slow">
        <p:pull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560756" y="393005"/>
            <a:ext cx="469147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II. </a:t>
            </a:r>
            <a:r>
              <a:rPr lang="en-US" sz="5400" b="1" dirty="0" err="1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Mô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</a:t>
            </a:r>
            <a:r>
              <a:rPr lang="en-US" sz="5400" b="1" dirty="0" err="1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tả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</a:t>
            </a:r>
            <a:r>
              <a:rPr lang="en-US" sz="5400" b="1" dirty="0" err="1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vấn</a:t>
            </a:r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</a:t>
            </a:r>
            <a:r>
              <a:rPr lang="en-US" sz="5400" b="1" dirty="0" err="1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đề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3012251"/>
            <a:ext cx="85344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 - </a:t>
            </a:r>
            <a:r>
              <a:rPr lang="en-US" sz="3200" dirty="0" err="1"/>
              <a:t>hệ</a:t>
            </a:r>
            <a:r>
              <a:rPr lang="en-US" sz="3200" dirty="0"/>
              <a:t> </a:t>
            </a:r>
            <a:r>
              <a:rPr lang="en-US" sz="3200" dirty="0" err="1"/>
              <a:t>thống</a:t>
            </a:r>
            <a:r>
              <a:rPr lang="en-US" sz="3200" dirty="0"/>
              <a:t> </a:t>
            </a:r>
            <a:r>
              <a:rPr lang="en-US" sz="3200" dirty="0" err="1"/>
              <a:t>lưu</a:t>
            </a:r>
            <a:r>
              <a:rPr lang="en-US" sz="3200" dirty="0"/>
              <a:t> </a:t>
            </a:r>
            <a:r>
              <a:rPr lang="en-US" sz="3200" dirty="0" err="1"/>
              <a:t>thông</a:t>
            </a:r>
            <a:r>
              <a:rPr lang="en-US" sz="3200" dirty="0"/>
              <a:t> tin </a:t>
            </a:r>
            <a:r>
              <a:rPr lang="en-US" sz="3200" dirty="0" err="1"/>
              <a:t>khách</a:t>
            </a:r>
            <a:r>
              <a:rPr lang="en-US" sz="3200" dirty="0"/>
              <a:t> </a:t>
            </a:r>
            <a:endParaRPr lang="en-US" sz="3200" dirty="0" smtClean="0"/>
          </a:p>
          <a:p>
            <a:r>
              <a:rPr lang="en-US" sz="3200" dirty="0" smtClean="0"/>
              <a:t>	 + </a:t>
            </a:r>
            <a:r>
              <a:rPr lang="en-US" sz="3200" dirty="0" err="1" smtClean="0"/>
              <a:t>Chỉnh</a:t>
            </a:r>
            <a:r>
              <a:rPr lang="en-US" sz="3200" dirty="0" smtClean="0"/>
              <a:t> </a:t>
            </a:r>
            <a:r>
              <a:rPr lang="en-US" sz="3200" dirty="0" err="1" smtClean="0"/>
              <a:t>sửa</a:t>
            </a:r>
            <a:r>
              <a:rPr lang="en-US" sz="3200" dirty="0" smtClean="0"/>
              <a:t> </a:t>
            </a:r>
            <a:r>
              <a:rPr lang="en-US" sz="3200" dirty="0" err="1" smtClean="0"/>
              <a:t>thông</a:t>
            </a:r>
            <a:r>
              <a:rPr lang="en-US" sz="3200" dirty="0" smtClean="0"/>
              <a:t> tin </a:t>
            </a:r>
            <a:r>
              <a:rPr lang="en-US" sz="3200" dirty="0" err="1" smtClean="0"/>
              <a:t>khách</a:t>
            </a:r>
            <a:r>
              <a:rPr lang="en-US" sz="3200" dirty="0" smtClean="0"/>
              <a:t> </a:t>
            </a:r>
            <a:r>
              <a:rPr lang="en-US" sz="3200" dirty="0" err="1" smtClean="0"/>
              <a:t>hàng</a:t>
            </a:r>
            <a:r>
              <a:rPr lang="en-US" sz="3200" dirty="0" smtClean="0"/>
              <a:t> </a:t>
            </a:r>
            <a:r>
              <a:rPr lang="en-US" sz="3200" dirty="0" err="1" smtClean="0"/>
              <a:t>nếu</a:t>
            </a:r>
            <a:r>
              <a:rPr lang="en-US" sz="3200" dirty="0" smtClean="0"/>
              <a:t> </a:t>
            </a:r>
            <a:r>
              <a:rPr lang="en-US" sz="3200" dirty="0" err="1" smtClean="0"/>
              <a:t>sai</a:t>
            </a:r>
            <a:endParaRPr lang="en-US" sz="3200" dirty="0"/>
          </a:p>
          <a:p>
            <a:r>
              <a:rPr lang="en-US" sz="3200" dirty="0"/>
              <a:t>           + </a:t>
            </a:r>
            <a:r>
              <a:rPr lang="en-US" sz="3200" dirty="0" err="1" smtClean="0"/>
              <a:t>Tạo</a:t>
            </a:r>
            <a:r>
              <a:rPr lang="en-US" sz="3200" dirty="0" smtClean="0"/>
              <a:t> </a:t>
            </a:r>
            <a:r>
              <a:rPr lang="en-US" sz="3200" dirty="0" err="1"/>
              <a:t>hóa</a:t>
            </a:r>
            <a:r>
              <a:rPr lang="en-US" sz="3200" dirty="0"/>
              <a:t> </a:t>
            </a:r>
            <a:r>
              <a:rPr lang="en-US" sz="3200" dirty="0" err="1"/>
              <a:t>đơn</a:t>
            </a:r>
            <a:r>
              <a:rPr lang="en-US" sz="3200" dirty="0"/>
              <a:t> </a:t>
            </a:r>
            <a:r>
              <a:rPr lang="en-US" sz="3200" dirty="0" err="1"/>
              <a:t>cho</a:t>
            </a:r>
            <a:r>
              <a:rPr lang="en-US" sz="3200" dirty="0"/>
              <a:t> </a:t>
            </a:r>
            <a:r>
              <a:rPr lang="en-US" sz="3200" dirty="0" err="1"/>
              <a:t>khách</a:t>
            </a:r>
            <a:r>
              <a:rPr lang="en-US" sz="3200" dirty="0"/>
              <a:t> </a:t>
            </a:r>
            <a:r>
              <a:rPr lang="en-US" sz="3200" dirty="0" err="1"/>
              <a:t>hàng</a:t>
            </a:r>
            <a:r>
              <a:rPr lang="en-US" sz="3200" dirty="0"/>
              <a:t> </a:t>
            </a:r>
          </a:p>
          <a:p>
            <a:r>
              <a:rPr lang="en-US" sz="3200" dirty="0"/>
              <a:t>           + </a:t>
            </a:r>
            <a:r>
              <a:rPr lang="en-US" sz="3200" dirty="0" err="1" smtClean="0"/>
              <a:t>Chỉnh</a:t>
            </a:r>
            <a:r>
              <a:rPr lang="en-US" sz="3200" dirty="0" smtClean="0"/>
              <a:t> </a:t>
            </a:r>
            <a:r>
              <a:rPr lang="en-US" sz="3200" dirty="0" err="1"/>
              <a:t>sửa</a:t>
            </a:r>
            <a:r>
              <a:rPr lang="en-US" sz="3200" dirty="0"/>
              <a:t> </a:t>
            </a:r>
            <a:r>
              <a:rPr lang="en-US" sz="3200" dirty="0" err="1"/>
              <a:t>hóa</a:t>
            </a:r>
            <a:r>
              <a:rPr lang="en-US" sz="3200" dirty="0"/>
              <a:t> </a:t>
            </a:r>
            <a:r>
              <a:rPr lang="en-US" sz="3200" dirty="0" err="1"/>
              <a:t>đơn</a:t>
            </a:r>
            <a:r>
              <a:rPr lang="en-US" sz="3200" dirty="0"/>
              <a:t> </a:t>
            </a:r>
            <a:r>
              <a:rPr lang="en-US" sz="3200" dirty="0" err="1"/>
              <a:t>nếu</a:t>
            </a:r>
            <a:r>
              <a:rPr lang="en-US" sz="3200" dirty="0"/>
              <a:t> </a:t>
            </a:r>
            <a:r>
              <a:rPr lang="en-US" sz="3200" dirty="0" err="1"/>
              <a:t>sai</a:t>
            </a:r>
            <a:endParaRPr lang="en-US" sz="3200" dirty="0"/>
          </a:p>
          <a:p>
            <a:r>
              <a:rPr lang="en-US" sz="3200" dirty="0"/>
              <a:t>           + </a:t>
            </a:r>
            <a:r>
              <a:rPr lang="en-US" sz="3200" dirty="0" err="1" smtClean="0"/>
              <a:t>Xuất</a:t>
            </a:r>
            <a:r>
              <a:rPr lang="en-US" sz="3200" dirty="0" smtClean="0"/>
              <a:t> </a:t>
            </a:r>
            <a:r>
              <a:rPr lang="en-US" sz="3200" dirty="0" err="1"/>
              <a:t>hóa</a:t>
            </a:r>
            <a:r>
              <a:rPr lang="en-US" sz="3200" dirty="0"/>
              <a:t> </a:t>
            </a:r>
            <a:r>
              <a:rPr lang="en-US" sz="3200" dirty="0" err="1"/>
              <a:t>đơn</a:t>
            </a:r>
            <a:r>
              <a:rPr lang="en-US" sz="3200" dirty="0"/>
              <a:t> </a:t>
            </a:r>
            <a:r>
              <a:rPr lang="en-US" sz="3200" dirty="0" err="1"/>
              <a:t>cho</a:t>
            </a:r>
            <a:r>
              <a:rPr lang="en-US" sz="3200" dirty="0"/>
              <a:t> </a:t>
            </a:r>
            <a:r>
              <a:rPr lang="en-US" sz="3200" dirty="0" err="1"/>
              <a:t>khách</a:t>
            </a:r>
            <a:r>
              <a:rPr lang="en-US" sz="3200" dirty="0"/>
              <a:t> </a:t>
            </a:r>
            <a:r>
              <a:rPr lang="en-US" sz="3200" dirty="0" err="1"/>
              <a:t>hàng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977071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pull/>
      </p:transition>
    </mc:Choice>
    <mc:Fallback xmlns="">
      <p:transition spd="slow">
        <p:pull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lumMod val="50000"/>
                <a:lumOff val="50000"/>
              </a:schemeClr>
            </a:gs>
            <a:gs pos="100000">
              <a:schemeClr val="bg1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2057400"/>
            <a:ext cx="6473371" cy="3791332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2" name="Rectangle 1"/>
          <p:cNvSpPr/>
          <p:nvPr/>
        </p:nvSpPr>
        <p:spPr>
          <a:xfrm>
            <a:off x="2835336" y="533400"/>
            <a:ext cx="3473322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8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III. </a:t>
            </a:r>
            <a:r>
              <a:rPr lang="en-US" sz="4800" b="1" dirty="0" err="1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Vertabelo</a:t>
            </a:r>
            <a:endParaRPr lang="en-US" sz="48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097" y="1774601"/>
            <a:ext cx="6781800" cy="4356929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9961202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>
        <p:cover/>
      </p:transition>
    </mc:Choice>
    <mc:Fallback xmlns="">
      <p:transition spd="slow">
        <p:cov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" dur="2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5" dur="2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762641"/>
            <a:ext cx="5218940" cy="2934464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2" name="Rectangle 1"/>
          <p:cNvSpPr/>
          <p:nvPr/>
        </p:nvSpPr>
        <p:spPr>
          <a:xfrm>
            <a:off x="2899007" y="533400"/>
            <a:ext cx="3345981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8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IV. Database</a:t>
            </a:r>
            <a:endParaRPr lang="en-US" sz="48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762641"/>
            <a:ext cx="5558969" cy="3125653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2133600"/>
            <a:ext cx="5558969" cy="3125652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2514600"/>
            <a:ext cx="5550279" cy="3125653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3325467"/>
            <a:ext cx="5558969" cy="3125652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623528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over/>
      </p:transition>
    </mc:Choice>
    <mc:Fallback xmlns="">
      <p:transition spd="slow">
        <p:cov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" dur="2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5" dur="2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7" dur="2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9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9" dur="2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2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1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1" dur="2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2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3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2133168"/>
            <a:ext cx="6473371" cy="3639795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2" name="Rectangle 1"/>
          <p:cNvSpPr/>
          <p:nvPr/>
        </p:nvSpPr>
        <p:spPr>
          <a:xfrm>
            <a:off x="1842375" y="533400"/>
            <a:ext cx="5459251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8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V. </a:t>
            </a:r>
            <a:r>
              <a:rPr lang="en-US" sz="4800" b="1" dirty="0" err="1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Mô</a:t>
            </a:r>
            <a:r>
              <a:rPr lang="en-US" sz="48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</a:t>
            </a:r>
            <a:r>
              <a:rPr lang="en-US" sz="4800" b="1" dirty="0" err="1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hình</a:t>
            </a:r>
            <a:r>
              <a:rPr lang="en-US" sz="48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</a:t>
            </a:r>
            <a:r>
              <a:rPr lang="en-US" sz="4800" b="1" dirty="0" err="1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nhập</a:t>
            </a:r>
            <a:r>
              <a:rPr lang="en-US" sz="48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</a:t>
            </a:r>
            <a:r>
              <a:rPr lang="en-US" sz="4800" b="1" dirty="0" err="1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liệu</a:t>
            </a:r>
            <a:endParaRPr lang="en-US" sz="48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810881"/>
            <a:ext cx="6781800" cy="3813216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2396331"/>
            <a:ext cx="6781799" cy="3813216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913185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over/>
      </p:transition>
    </mc:Choice>
    <mc:Fallback xmlns="">
      <p:transition spd="slow">
        <p:cov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" dur="2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5" dur="2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7" dur="2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9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2133168"/>
            <a:ext cx="6473370" cy="3639795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2" name="Rectangle 1"/>
          <p:cNvSpPr/>
          <p:nvPr/>
        </p:nvSpPr>
        <p:spPr>
          <a:xfrm>
            <a:off x="3065819" y="533400"/>
            <a:ext cx="3012364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8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VI. GITHUB</a:t>
            </a:r>
            <a:endParaRPr lang="en-US" sz="48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810881"/>
            <a:ext cx="6781799" cy="3813216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527314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over/>
      </p:transition>
    </mc:Choice>
    <mc:Fallback xmlns="">
      <p:transition spd="slow">
        <p:cov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" dur="2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5" dur="2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182965" y="914400"/>
            <a:ext cx="277806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Goodbye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pic>
        <p:nvPicPr>
          <p:cNvPr id="7172" name="Picture 4" descr="C:\Users\tung\Desktop\51386586.jpg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3048000"/>
            <a:ext cx="5715000" cy="26670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218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5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8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9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360</TotalTime>
  <Words>3722</Words>
  <Application>Microsoft Office PowerPoint</Application>
  <PresentationFormat>On-screen Show (4:3)</PresentationFormat>
  <Paragraphs>381</Paragraphs>
  <Slides>8</Slides>
  <Notes>7</Notes>
  <HiddenSlides>0</HiddenSlides>
  <MMClips>0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5_Office Theme</vt:lpstr>
      <vt:lpstr>18_Office Theme</vt:lpstr>
      <vt:lpstr>19_Office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tung</dc:creator>
  <cp:lastModifiedBy>COuter_logic</cp:lastModifiedBy>
  <cp:revision>42</cp:revision>
  <dcterms:created xsi:type="dcterms:W3CDTF">2015-01-20T07:45:24Z</dcterms:created>
  <dcterms:modified xsi:type="dcterms:W3CDTF">2016-11-28T23:34:57Z</dcterms:modified>
</cp:coreProperties>
</file>